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81" r:id="rId2"/>
    <p:sldId id="353" r:id="rId3"/>
    <p:sldId id="322" r:id="rId4"/>
    <p:sldId id="324" r:id="rId5"/>
    <p:sldId id="352" r:id="rId6"/>
    <p:sldId id="379" r:id="rId7"/>
    <p:sldId id="380" r:id="rId8"/>
    <p:sldId id="358" r:id="rId9"/>
    <p:sldId id="359" r:id="rId10"/>
    <p:sldId id="357" r:id="rId11"/>
    <p:sldId id="351" r:id="rId12"/>
    <p:sldId id="356" r:id="rId13"/>
    <p:sldId id="355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25" r:id="rId22"/>
    <p:sldId id="368" r:id="rId23"/>
    <p:sldId id="372" r:id="rId24"/>
    <p:sldId id="349" r:id="rId25"/>
    <p:sldId id="374" r:id="rId26"/>
    <p:sldId id="375" r:id="rId27"/>
    <p:sldId id="376" r:id="rId28"/>
    <p:sldId id="348" r:id="rId29"/>
    <p:sldId id="373" r:id="rId30"/>
    <p:sldId id="34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05" autoAdjust="0"/>
  </p:normalViewPr>
  <p:slideViewPr>
    <p:cSldViewPr>
      <p:cViewPr varScale="1">
        <p:scale>
          <a:sx n="87" d="100"/>
          <a:sy n="87" d="100"/>
        </p:scale>
        <p:origin x="22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98CD3-71B6-4502-89EB-EE172817C1D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5DD50F-B908-4915-94DA-12982CE2CB6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800" dirty="0"/>
        </a:p>
        <a:p>
          <a:pPr algn="l"/>
          <a:endParaRPr lang="ru-RU" sz="1800" dirty="0"/>
        </a:p>
        <a:p>
          <a:pPr algn="l"/>
          <a:endParaRPr lang="ru-RU" sz="1800" dirty="0"/>
        </a:p>
        <a:p>
          <a:pPr algn="l"/>
          <a:endParaRPr lang="ru-RU" sz="1800" dirty="0"/>
        </a:p>
        <a:p>
          <a:pPr algn="ctr"/>
          <a:r>
            <a:rPr lang="ru-RU" sz="2000" dirty="0">
              <a:latin typeface="Calibri" pitchFamily="34" charset="0"/>
            </a:rPr>
            <a:t>Отложения (наросты) </a:t>
          </a:r>
          <a:br>
            <a:rPr lang="ru-RU" sz="2000" dirty="0">
              <a:latin typeface="Calibri" pitchFamily="34" charset="0"/>
            </a:rPr>
          </a:br>
          <a:r>
            <a:rPr lang="ru-RU" sz="2000" dirty="0">
              <a:latin typeface="Calibri" pitchFamily="34" charset="0"/>
            </a:rPr>
            <a:t>на зубах</a:t>
          </a:r>
        </a:p>
      </dgm:t>
    </dgm:pt>
    <dgm:pt modelId="{44D6BC57-F495-4A8D-BE70-7D6C5354DA3E}" type="parTrans" cxnId="{48F2378F-F398-444A-900A-DAB102A118EF}">
      <dgm:prSet/>
      <dgm:spPr/>
      <dgm:t>
        <a:bodyPr/>
        <a:lstStyle/>
        <a:p>
          <a:endParaRPr lang="ru-RU"/>
        </a:p>
      </dgm:t>
    </dgm:pt>
    <dgm:pt modelId="{F7104978-7EF3-4387-AAAC-F87AFAFB8DB8}" type="sibTrans" cxnId="{48F2378F-F398-444A-900A-DAB102A118EF}">
      <dgm:prSet/>
      <dgm:spPr/>
      <dgm:t>
        <a:bodyPr/>
        <a:lstStyle/>
        <a:p>
          <a:endParaRPr lang="ru-RU"/>
        </a:p>
      </dgm:t>
    </dgm:pt>
    <dgm:pt modelId="{BE76EBF1-E8A1-4A0E-9F8C-047DB8D446C1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5">
                  <a:lumMod val="50000"/>
                </a:schemeClr>
              </a:solidFill>
              <a:sym typeface="Symbol"/>
            </a:rPr>
            <a:t></a:t>
          </a:r>
          <a:r>
            <a:rPr lang="ru-RU" sz="1800" dirty="0">
              <a:sym typeface="Symbol"/>
            </a:rPr>
            <a:t> </a:t>
          </a:r>
          <a:r>
            <a:rPr lang="ru-RU" sz="1800" dirty="0" err="1">
              <a:latin typeface="Calibri" pitchFamily="34" charset="0"/>
            </a:rPr>
            <a:t>Неминерализованные</a:t>
          </a:r>
          <a:endParaRPr lang="ru-RU" sz="1800" dirty="0">
            <a:latin typeface="Calibri" pitchFamily="34" charset="0"/>
          </a:endParaRPr>
        </a:p>
      </dgm:t>
    </dgm:pt>
    <dgm:pt modelId="{812059A0-3ADB-4963-AAB4-5B96454DBCCD}" type="parTrans" cxnId="{C3D32E6B-4DC4-44D5-BB1F-B54FA973135E}">
      <dgm:prSet/>
      <dgm:spPr/>
      <dgm:t>
        <a:bodyPr/>
        <a:lstStyle/>
        <a:p>
          <a:endParaRPr lang="ru-RU"/>
        </a:p>
      </dgm:t>
    </dgm:pt>
    <dgm:pt modelId="{76CA0F7A-B4C1-4610-8283-0E0ABE742240}" type="sibTrans" cxnId="{C3D32E6B-4DC4-44D5-BB1F-B54FA973135E}">
      <dgm:prSet/>
      <dgm:spPr/>
      <dgm:t>
        <a:bodyPr/>
        <a:lstStyle/>
        <a:p>
          <a:endParaRPr lang="ru-RU"/>
        </a:p>
      </dgm:t>
    </dgm:pt>
    <dgm:pt modelId="{A2DC0373-5CD0-41AE-8CB6-A64FE32E0AE7}">
      <dgm:prSet phldrT="[Текст]" custT="1"/>
      <dgm:spPr/>
      <dgm:t>
        <a:bodyPr/>
        <a:lstStyle/>
        <a:p>
          <a:r>
            <a:rPr lang="ru-RU" sz="1800" dirty="0">
              <a:sym typeface="Symbol"/>
            </a:rPr>
            <a:t> </a:t>
          </a:r>
          <a:r>
            <a:rPr lang="ru-RU" sz="1800" dirty="0">
              <a:latin typeface="Calibri" pitchFamily="34" charset="0"/>
            </a:rPr>
            <a:t>Кутикула</a:t>
          </a:r>
        </a:p>
      </dgm:t>
    </dgm:pt>
    <dgm:pt modelId="{2D840A3D-DE5A-45BA-A61E-B2511D9ACD4E}" type="parTrans" cxnId="{E60F0746-5595-4939-8185-DF5877A55821}">
      <dgm:prSet/>
      <dgm:spPr/>
      <dgm:t>
        <a:bodyPr/>
        <a:lstStyle/>
        <a:p>
          <a:endParaRPr lang="ru-RU"/>
        </a:p>
      </dgm:t>
    </dgm:pt>
    <dgm:pt modelId="{4FD2A880-EC81-4E27-8A33-0A0EEA68E25C}" type="sibTrans" cxnId="{E60F0746-5595-4939-8185-DF5877A55821}">
      <dgm:prSet/>
      <dgm:spPr/>
      <dgm:t>
        <a:bodyPr/>
        <a:lstStyle/>
        <a:p>
          <a:endParaRPr lang="ru-RU"/>
        </a:p>
      </dgm:t>
    </dgm:pt>
    <dgm:pt modelId="{8AF7AAA5-AC5B-4841-B603-2294E4807BFD}">
      <dgm:prSet phldrT="[Текст]" custT="1"/>
      <dgm:spPr/>
      <dgm:t>
        <a:bodyPr/>
        <a:lstStyle/>
        <a:p>
          <a:r>
            <a:rPr lang="ru-RU" sz="1800" dirty="0">
              <a:sym typeface="Symbol"/>
            </a:rPr>
            <a:t></a:t>
          </a:r>
          <a:r>
            <a:rPr lang="ru-RU" sz="1800" dirty="0"/>
            <a:t> </a:t>
          </a:r>
          <a:r>
            <a:rPr lang="ru-RU" sz="1800" dirty="0">
              <a:latin typeface="Calibri" pitchFamily="34" charset="0"/>
            </a:rPr>
            <a:t>Пелликул</a:t>
          </a:r>
          <a:r>
            <a:rPr lang="ru-RU" sz="1800" dirty="0"/>
            <a:t>а</a:t>
          </a:r>
        </a:p>
      </dgm:t>
    </dgm:pt>
    <dgm:pt modelId="{53CDBB40-6B91-46EE-8763-0979A328A341}" type="parTrans" cxnId="{3BAF7DC7-5852-47E7-B736-0CEE271DCA1F}">
      <dgm:prSet/>
      <dgm:spPr/>
      <dgm:t>
        <a:bodyPr/>
        <a:lstStyle/>
        <a:p>
          <a:endParaRPr lang="ru-RU"/>
        </a:p>
      </dgm:t>
    </dgm:pt>
    <dgm:pt modelId="{612FFB34-BA2B-4086-9DF4-C1F89ECB2625}" type="sibTrans" cxnId="{3BAF7DC7-5852-47E7-B736-0CEE271DCA1F}">
      <dgm:prSet/>
      <dgm:spPr/>
      <dgm:t>
        <a:bodyPr/>
        <a:lstStyle/>
        <a:p>
          <a:endParaRPr lang="ru-RU"/>
        </a:p>
      </dgm:t>
    </dgm:pt>
    <dgm:pt modelId="{9F670F5C-5489-4822-9CC1-96278E5F512F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5">
                  <a:lumMod val="50000"/>
                </a:schemeClr>
              </a:solidFill>
              <a:latin typeface="Calibri" pitchFamily="34" charset="0"/>
              <a:sym typeface="Symbol"/>
            </a:rPr>
            <a:t></a:t>
          </a:r>
          <a:r>
            <a:rPr lang="ru-RU" sz="1800" dirty="0">
              <a:latin typeface="Calibri" pitchFamily="34" charset="0"/>
              <a:sym typeface="Symbol"/>
            </a:rPr>
            <a:t> </a:t>
          </a:r>
          <a:r>
            <a:rPr lang="ru-RU" sz="1800" dirty="0">
              <a:latin typeface="Calibri" pitchFamily="34" charset="0"/>
            </a:rPr>
            <a:t>Минерализованные</a:t>
          </a:r>
        </a:p>
      </dgm:t>
    </dgm:pt>
    <dgm:pt modelId="{C72FEC9A-22CA-40BB-B942-F0F346C9F7F4}" type="parTrans" cxnId="{7D4A7EEE-6361-426E-93EB-39B986881911}">
      <dgm:prSet/>
      <dgm:spPr/>
      <dgm:t>
        <a:bodyPr/>
        <a:lstStyle/>
        <a:p>
          <a:endParaRPr lang="ru-RU"/>
        </a:p>
      </dgm:t>
    </dgm:pt>
    <dgm:pt modelId="{5A90BE30-CC5A-4BCF-B3C5-4A027FEDEFCA}" type="sibTrans" cxnId="{7D4A7EEE-6361-426E-93EB-39B986881911}">
      <dgm:prSet/>
      <dgm:spPr/>
      <dgm:t>
        <a:bodyPr/>
        <a:lstStyle/>
        <a:p>
          <a:endParaRPr lang="ru-RU"/>
        </a:p>
      </dgm:t>
    </dgm:pt>
    <dgm:pt modelId="{AF3B3D5C-1E89-4EA1-AD3A-6D85EDD94AEC}">
      <dgm:prSet phldrT="[Текст]" custT="1"/>
      <dgm:spPr/>
      <dgm:t>
        <a:bodyPr/>
        <a:lstStyle/>
        <a:p>
          <a:r>
            <a:rPr lang="ru-RU" sz="1800" dirty="0">
              <a:sym typeface="Symbol"/>
            </a:rPr>
            <a:t></a:t>
          </a:r>
          <a:r>
            <a:rPr lang="ru-RU" sz="1800" dirty="0"/>
            <a:t> </a:t>
          </a:r>
          <a:r>
            <a:rPr lang="ru-RU" sz="1800" dirty="0">
              <a:latin typeface="Calibri" pitchFamily="34" charset="0"/>
            </a:rPr>
            <a:t>Наддесневой зубной камень</a:t>
          </a:r>
        </a:p>
      </dgm:t>
    </dgm:pt>
    <dgm:pt modelId="{17AAC563-8703-48AE-91E6-C55310F4808E}" type="parTrans" cxnId="{89EA76F0-72CE-4A2E-8044-561F670B80C5}">
      <dgm:prSet/>
      <dgm:spPr/>
      <dgm:t>
        <a:bodyPr/>
        <a:lstStyle/>
        <a:p>
          <a:endParaRPr lang="ru-RU"/>
        </a:p>
      </dgm:t>
    </dgm:pt>
    <dgm:pt modelId="{FC2644EC-3334-47E8-B140-4CD4B143A6DB}" type="sibTrans" cxnId="{89EA76F0-72CE-4A2E-8044-561F670B80C5}">
      <dgm:prSet/>
      <dgm:spPr/>
      <dgm:t>
        <a:bodyPr/>
        <a:lstStyle/>
        <a:p>
          <a:endParaRPr lang="ru-RU"/>
        </a:p>
      </dgm:t>
    </dgm:pt>
    <dgm:pt modelId="{149AA046-1220-4E23-A0CA-FF8B8F55C54A}">
      <dgm:prSet phldrT="[Текст]" custT="1"/>
      <dgm:spPr/>
      <dgm:t>
        <a:bodyPr/>
        <a:lstStyle/>
        <a:p>
          <a:r>
            <a:rPr lang="ru-RU" sz="1800" dirty="0">
              <a:sym typeface="Symbol"/>
            </a:rPr>
            <a:t></a:t>
          </a:r>
          <a:r>
            <a:rPr lang="ru-RU" sz="1800" dirty="0"/>
            <a:t> </a:t>
          </a:r>
          <a:r>
            <a:rPr lang="ru-RU" sz="1800" dirty="0">
              <a:latin typeface="Calibri" pitchFamily="34" charset="0"/>
            </a:rPr>
            <a:t>Поддесневой зубной камень</a:t>
          </a:r>
        </a:p>
      </dgm:t>
    </dgm:pt>
    <dgm:pt modelId="{24FA19F3-D9E7-4F61-A84C-BA82C295D47A}" type="parTrans" cxnId="{01407D4E-BAAC-482C-A801-FA2F6A108407}">
      <dgm:prSet/>
      <dgm:spPr/>
      <dgm:t>
        <a:bodyPr/>
        <a:lstStyle/>
        <a:p>
          <a:endParaRPr lang="ru-RU"/>
        </a:p>
      </dgm:t>
    </dgm:pt>
    <dgm:pt modelId="{CB76363D-F6C3-4466-8B8F-699B685F4235}" type="sibTrans" cxnId="{01407D4E-BAAC-482C-A801-FA2F6A108407}">
      <dgm:prSet/>
      <dgm:spPr/>
      <dgm:t>
        <a:bodyPr/>
        <a:lstStyle/>
        <a:p>
          <a:endParaRPr lang="ru-RU"/>
        </a:p>
      </dgm:t>
    </dgm:pt>
    <dgm:pt modelId="{E0792EB0-830D-44A4-A136-93A93C5E4619}">
      <dgm:prSet phldrT="[Текст]" custT="1"/>
      <dgm:spPr/>
      <dgm:t>
        <a:bodyPr/>
        <a:lstStyle/>
        <a:p>
          <a:pPr algn="l"/>
          <a:r>
            <a:rPr lang="ru-RU" sz="1800" dirty="0">
              <a:sym typeface="Symbol"/>
            </a:rPr>
            <a:t></a:t>
          </a:r>
          <a:r>
            <a:rPr lang="ru-RU" sz="1800" dirty="0"/>
            <a:t> </a:t>
          </a:r>
          <a:r>
            <a:rPr lang="ru-RU" sz="1800" dirty="0">
              <a:latin typeface="Calibri" pitchFamily="34" charset="0"/>
            </a:rPr>
            <a:t>Мягкий зубной налет </a:t>
          </a:r>
        </a:p>
      </dgm:t>
    </dgm:pt>
    <dgm:pt modelId="{5336D1CC-B023-458A-933D-75FF6FF3F442}" type="parTrans" cxnId="{D8FB55B0-C744-425C-9122-254894CA14EB}">
      <dgm:prSet/>
      <dgm:spPr/>
      <dgm:t>
        <a:bodyPr/>
        <a:lstStyle/>
        <a:p>
          <a:endParaRPr lang="ru-RU"/>
        </a:p>
      </dgm:t>
    </dgm:pt>
    <dgm:pt modelId="{F4C30391-3675-494E-AE66-25F24FE4C5C0}" type="sibTrans" cxnId="{D8FB55B0-C744-425C-9122-254894CA14EB}">
      <dgm:prSet/>
      <dgm:spPr/>
      <dgm:t>
        <a:bodyPr/>
        <a:lstStyle/>
        <a:p>
          <a:endParaRPr lang="ru-RU"/>
        </a:p>
      </dgm:t>
    </dgm:pt>
    <dgm:pt modelId="{A3DC5406-9111-4D53-BC74-B035C953E880}">
      <dgm:prSet phldrT="[Текст]" custT="1"/>
      <dgm:spPr/>
      <dgm:t>
        <a:bodyPr/>
        <a:lstStyle/>
        <a:p>
          <a:r>
            <a:rPr lang="ru-RU" sz="1800" dirty="0">
              <a:sym typeface="Symbol"/>
            </a:rPr>
            <a:t></a:t>
          </a:r>
          <a:r>
            <a:rPr lang="ru-RU" sz="1800" dirty="0"/>
            <a:t> </a:t>
          </a:r>
          <a:r>
            <a:rPr lang="ru-RU" sz="1800" dirty="0">
              <a:latin typeface="Calibri" pitchFamily="34" charset="0"/>
            </a:rPr>
            <a:t>Пигментированный зубной налет</a:t>
          </a:r>
        </a:p>
      </dgm:t>
    </dgm:pt>
    <dgm:pt modelId="{E23F605F-F84B-413B-8047-53CD9BAC399C}" type="parTrans" cxnId="{2E069CC2-28A2-47D6-8EA1-F5A1F733EE8C}">
      <dgm:prSet/>
      <dgm:spPr/>
      <dgm:t>
        <a:bodyPr/>
        <a:lstStyle/>
        <a:p>
          <a:endParaRPr lang="ru-RU"/>
        </a:p>
      </dgm:t>
    </dgm:pt>
    <dgm:pt modelId="{44FB8851-6B32-4638-AAB8-58FE9249B8BC}" type="sibTrans" cxnId="{2E069CC2-28A2-47D6-8EA1-F5A1F733EE8C}">
      <dgm:prSet/>
      <dgm:spPr/>
      <dgm:t>
        <a:bodyPr/>
        <a:lstStyle/>
        <a:p>
          <a:endParaRPr lang="ru-RU"/>
        </a:p>
      </dgm:t>
    </dgm:pt>
    <dgm:pt modelId="{C178A44D-3000-42E4-839E-602C25C08E54}" type="pres">
      <dgm:prSet presAssocID="{93298CD3-71B6-4502-89EB-EE172817C1D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AA4E18-B1D8-416F-8AAE-B1F331835365}" type="pres">
      <dgm:prSet presAssocID="{C15DD50F-B908-4915-94DA-12982CE2CB6F}" presName="thickLine" presStyleLbl="alignNode1" presStyleIdx="0" presStyleCnt="1"/>
      <dgm:spPr/>
    </dgm:pt>
    <dgm:pt modelId="{522BB946-EA88-45E0-A8AB-E9C7EEEEE25E}" type="pres">
      <dgm:prSet presAssocID="{C15DD50F-B908-4915-94DA-12982CE2CB6F}" presName="horz1" presStyleCnt="0"/>
      <dgm:spPr/>
    </dgm:pt>
    <dgm:pt modelId="{600C533B-3099-4ED3-B19C-524A872EBBCC}" type="pres">
      <dgm:prSet presAssocID="{C15DD50F-B908-4915-94DA-12982CE2CB6F}" presName="tx1" presStyleLbl="revTx" presStyleIdx="0" presStyleCnt="9" custScaleX="84281" custLinFactNeighborY="-611"/>
      <dgm:spPr/>
      <dgm:t>
        <a:bodyPr/>
        <a:lstStyle/>
        <a:p>
          <a:endParaRPr lang="ru-RU"/>
        </a:p>
      </dgm:t>
    </dgm:pt>
    <dgm:pt modelId="{0CCD97ED-5FE3-4D39-B50B-023AD86DDEB8}" type="pres">
      <dgm:prSet presAssocID="{C15DD50F-B908-4915-94DA-12982CE2CB6F}" presName="vert1" presStyleCnt="0"/>
      <dgm:spPr/>
    </dgm:pt>
    <dgm:pt modelId="{D1CCBDC8-63D1-4A3D-A7DD-F88D3C7CA943}" type="pres">
      <dgm:prSet presAssocID="{BE76EBF1-E8A1-4A0E-9F8C-047DB8D446C1}" presName="vertSpace2a" presStyleCnt="0"/>
      <dgm:spPr/>
    </dgm:pt>
    <dgm:pt modelId="{2D55D6DE-85AB-4AF8-BAC9-226C97A6BDD8}" type="pres">
      <dgm:prSet presAssocID="{BE76EBF1-E8A1-4A0E-9F8C-047DB8D446C1}" presName="horz2" presStyleCnt="0"/>
      <dgm:spPr/>
    </dgm:pt>
    <dgm:pt modelId="{96C58A39-7B53-4E0A-BD26-15D446054457}" type="pres">
      <dgm:prSet presAssocID="{BE76EBF1-E8A1-4A0E-9F8C-047DB8D446C1}" presName="horzSpace2" presStyleCnt="0"/>
      <dgm:spPr/>
    </dgm:pt>
    <dgm:pt modelId="{87D77F39-231A-4323-B1F3-A6BB0C55B049}" type="pres">
      <dgm:prSet presAssocID="{BE76EBF1-E8A1-4A0E-9F8C-047DB8D446C1}" presName="tx2" presStyleLbl="revTx" presStyleIdx="1" presStyleCnt="9" custScaleY="33450"/>
      <dgm:spPr/>
      <dgm:t>
        <a:bodyPr/>
        <a:lstStyle/>
        <a:p>
          <a:endParaRPr lang="ru-RU"/>
        </a:p>
      </dgm:t>
    </dgm:pt>
    <dgm:pt modelId="{F1F0A23E-4C74-47C3-8ACE-DD851D34C164}" type="pres">
      <dgm:prSet presAssocID="{BE76EBF1-E8A1-4A0E-9F8C-047DB8D446C1}" presName="vert2" presStyleCnt="0"/>
      <dgm:spPr/>
    </dgm:pt>
    <dgm:pt modelId="{F4DC0AE4-F420-428E-8CED-23365A7299F1}" type="pres">
      <dgm:prSet presAssocID="{A2DC0373-5CD0-41AE-8CB6-A64FE32E0AE7}" presName="horz3" presStyleCnt="0"/>
      <dgm:spPr/>
    </dgm:pt>
    <dgm:pt modelId="{9A32CB80-4165-4558-B67F-15B8074262E8}" type="pres">
      <dgm:prSet presAssocID="{A2DC0373-5CD0-41AE-8CB6-A64FE32E0AE7}" presName="horzSpace3" presStyleCnt="0"/>
      <dgm:spPr/>
    </dgm:pt>
    <dgm:pt modelId="{F382BE34-BD1D-4036-91F1-870D361CCAB1}" type="pres">
      <dgm:prSet presAssocID="{A2DC0373-5CD0-41AE-8CB6-A64FE32E0AE7}" presName="tx3" presStyleLbl="revTx" presStyleIdx="2" presStyleCnt="9" custScaleY="70387" custLinFactNeighborX="-9139" custLinFactNeighborY="3714"/>
      <dgm:spPr/>
      <dgm:t>
        <a:bodyPr/>
        <a:lstStyle/>
        <a:p>
          <a:endParaRPr lang="ru-RU"/>
        </a:p>
      </dgm:t>
    </dgm:pt>
    <dgm:pt modelId="{D184191D-64BF-4696-B44D-990B2A2B4C2F}" type="pres">
      <dgm:prSet presAssocID="{A2DC0373-5CD0-41AE-8CB6-A64FE32E0AE7}" presName="vert3" presStyleCnt="0"/>
      <dgm:spPr/>
    </dgm:pt>
    <dgm:pt modelId="{E558CEBD-24FD-47A6-A0CC-F7E0907F345B}" type="pres">
      <dgm:prSet presAssocID="{4FD2A880-EC81-4E27-8A33-0A0EEA68E25C}" presName="thinLine3" presStyleLbl="callout" presStyleIdx="0" presStyleCnt="6" custLinFactNeighborX="-2334" custLinFactNeighborY="-18007"/>
      <dgm:spPr/>
    </dgm:pt>
    <dgm:pt modelId="{51CE998C-E4B8-4A62-9938-83ECB77DA880}" type="pres">
      <dgm:prSet presAssocID="{8AF7AAA5-AC5B-4841-B603-2294E4807BFD}" presName="horz3" presStyleCnt="0"/>
      <dgm:spPr/>
    </dgm:pt>
    <dgm:pt modelId="{721153FE-A58E-4451-AD3B-6B9EC5721A24}" type="pres">
      <dgm:prSet presAssocID="{8AF7AAA5-AC5B-4841-B603-2294E4807BFD}" presName="horzSpace3" presStyleCnt="0"/>
      <dgm:spPr/>
    </dgm:pt>
    <dgm:pt modelId="{EB145EF9-21CD-496E-A112-130737757EA3}" type="pres">
      <dgm:prSet presAssocID="{8AF7AAA5-AC5B-4841-B603-2294E4807BFD}" presName="tx3" presStyleLbl="revTx" presStyleIdx="3" presStyleCnt="9" custScaleY="70163" custLinFactNeighborX="-9425" custLinFactNeighborY="-5856"/>
      <dgm:spPr/>
      <dgm:t>
        <a:bodyPr/>
        <a:lstStyle/>
        <a:p>
          <a:endParaRPr lang="ru-RU"/>
        </a:p>
      </dgm:t>
    </dgm:pt>
    <dgm:pt modelId="{812409C8-2031-4B4F-8277-B56C92AD71CC}" type="pres">
      <dgm:prSet presAssocID="{8AF7AAA5-AC5B-4841-B603-2294E4807BFD}" presName="vert3" presStyleCnt="0"/>
      <dgm:spPr/>
    </dgm:pt>
    <dgm:pt modelId="{CFA2FF6D-E0FE-4B09-B69A-224B98AD206A}" type="pres">
      <dgm:prSet presAssocID="{612FFB34-BA2B-4086-9DF4-C1F89ECB2625}" presName="thinLine3" presStyleLbl="callout" presStyleIdx="1" presStyleCnt="6" custLinFactNeighborX="-2418" custLinFactNeighborY="-52296"/>
      <dgm:spPr/>
    </dgm:pt>
    <dgm:pt modelId="{944773E2-930D-4A0D-AF4E-C5A4151C4FEF}" type="pres">
      <dgm:prSet presAssocID="{E0792EB0-830D-44A4-A136-93A93C5E4619}" presName="horz3" presStyleCnt="0"/>
      <dgm:spPr/>
    </dgm:pt>
    <dgm:pt modelId="{1F91E13B-1D1A-43C1-96F2-EBA1C15A90FC}" type="pres">
      <dgm:prSet presAssocID="{E0792EB0-830D-44A4-A136-93A93C5E4619}" presName="horzSpace3" presStyleCnt="0"/>
      <dgm:spPr/>
    </dgm:pt>
    <dgm:pt modelId="{91A2F355-FA2A-493D-BFB5-558C925B7806}" type="pres">
      <dgm:prSet presAssocID="{E0792EB0-830D-44A4-A136-93A93C5E4619}" presName="tx3" presStyleLbl="revTx" presStyleIdx="4" presStyleCnt="9" custScaleY="50045" custLinFactNeighborX="-7728" custLinFactNeighborY="-12650"/>
      <dgm:spPr/>
      <dgm:t>
        <a:bodyPr/>
        <a:lstStyle/>
        <a:p>
          <a:endParaRPr lang="ru-RU"/>
        </a:p>
      </dgm:t>
    </dgm:pt>
    <dgm:pt modelId="{765F821F-4998-414D-A2A3-2F1CF8DBE880}" type="pres">
      <dgm:prSet presAssocID="{E0792EB0-830D-44A4-A136-93A93C5E4619}" presName="vert3" presStyleCnt="0"/>
      <dgm:spPr/>
    </dgm:pt>
    <dgm:pt modelId="{6498D9C3-292E-4A1D-93D3-F402CCC38CA2}" type="pres">
      <dgm:prSet presAssocID="{BE76EBF1-E8A1-4A0E-9F8C-047DB8D446C1}" presName="thinLine2b" presStyleLbl="callout" presStyleIdx="2" presStyleCnt="6"/>
      <dgm:spPr>
        <a:ln w="38100">
          <a:solidFill>
            <a:schemeClr val="accent5">
              <a:lumMod val="60000"/>
              <a:lumOff val="40000"/>
            </a:schemeClr>
          </a:solidFill>
        </a:ln>
      </dgm:spPr>
    </dgm:pt>
    <dgm:pt modelId="{5FB4101A-45BE-4E1B-B7EB-04874A1122B5}" type="pres">
      <dgm:prSet presAssocID="{BE76EBF1-E8A1-4A0E-9F8C-047DB8D446C1}" presName="vertSpace2b" presStyleCnt="0"/>
      <dgm:spPr/>
    </dgm:pt>
    <dgm:pt modelId="{2EDEF623-5D7E-4A6C-AF3E-F6D06D472FCF}" type="pres">
      <dgm:prSet presAssocID="{9F670F5C-5489-4822-9CC1-96278E5F512F}" presName="horz2" presStyleCnt="0"/>
      <dgm:spPr/>
    </dgm:pt>
    <dgm:pt modelId="{24645B75-B144-4462-AE88-7FFFC92B0F51}" type="pres">
      <dgm:prSet presAssocID="{9F670F5C-5489-4822-9CC1-96278E5F512F}" presName="horzSpace2" presStyleCnt="0"/>
      <dgm:spPr/>
    </dgm:pt>
    <dgm:pt modelId="{E5A636A7-1946-4B21-8F82-F76A2E76EF3A}" type="pres">
      <dgm:prSet presAssocID="{9F670F5C-5489-4822-9CC1-96278E5F512F}" presName="tx2" presStyleLbl="revTx" presStyleIdx="5" presStyleCnt="9"/>
      <dgm:spPr/>
      <dgm:t>
        <a:bodyPr/>
        <a:lstStyle/>
        <a:p>
          <a:endParaRPr lang="ru-RU"/>
        </a:p>
      </dgm:t>
    </dgm:pt>
    <dgm:pt modelId="{BEFF3A3B-7C3F-4A3C-837F-B038C7B719ED}" type="pres">
      <dgm:prSet presAssocID="{9F670F5C-5489-4822-9CC1-96278E5F512F}" presName="vert2" presStyleCnt="0"/>
      <dgm:spPr/>
    </dgm:pt>
    <dgm:pt modelId="{73A53E4B-D0FC-49AB-B2FD-6C82E21FC4F2}" type="pres">
      <dgm:prSet presAssocID="{A3DC5406-9111-4D53-BC74-B035C953E880}" presName="horz3" presStyleCnt="0"/>
      <dgm:spPr/>
    </dgm:pt>
    <dgm:pt modelId="{000128CB-1FD2-4524-AA75-2098456B9DF6}" type="pres">
      <dgm:prSet presAssocID="{A3DC5406-9111-4D53-BC74-B035C953E880}" presName="horzSpace3" presStyleCnt="0"/>
      <dgm:spPr/>
    </dgm:pt>
    <dgm:pt modelId="{C4996BC5-E6E7-4EBF-B56F-991AB45A07F0}" type="pres">
      <dgm:prSet presAssocID="{A3DC5406-9111-4D53-BC74-B035C953E880}" presName="tx3" presStyleLbl="revTx" presStyleIdx="6" presStyleCnt="9" custScaleY="70752"/>
      <dgm:spPr/>
      <dgm:t>
        <a:bodyPr/>
        <a:lstStyle/>
        <a:p>
          <a:endParaRPr lang="ru-RU"/>
        </a:p>
      </dgm:t>
    </dgm:pt>
    <dgm:pt modelId="{4389B7C9-8947-4EF7-8FCE-8F858E0DA719}" type="pres">
      <dgm:prSet presAssocID="{A3DC5406-9111-4D53-BC74-B035C953E880}" presName="vert3" presStyleCnt="0"/>
      <dgm:spPr/>
    </dgm:pt>
    <dgm:pt modelId="{6583CC6A-637A-42C9-9EAF-FF5168391952}" type="pres">
      <dgm:prSet presAssocID="{44FB8851-6B32-4638-AAB8-58FE9249B8BC}" presName="thinLine3" presStyleLbl="callout" presStyleIdx="3" presStyleCnt="6"/>
      <dgm:spPr/>
    </dgm:pt>
    <dgm:pt modelId="{9BD960E0-8B8B-48B6-BB92-DCB4A5888B47}" type="pres">
      <dgm:prSet presAssocID="{AF3B3D5C-1E89-4EA1-AD3A-6D85EDD94AEC}" presName="horz3" presStyleCnt="0"/>
      <dgm:spPr/>
    </dgm:pt>
    <dgm:pt modelId="{99CAAE91-56E2-415C-BF06-45E522FB9AD2}" type="pres">
      <dgm:prSet presAssocID="{AF3B3D5C-1E89-4EA1-AD3A-6D85EDD94AEC}" presName="horzSpace3" presStyleCnt="0"/>
      <dgm:spPr/>
    </dgm:pt>
    <dgm:pt modelId="{27A39D58-3208-4A6C-BD3D-383213669203}" type="pres">
      <dgm:prSet presAssocID="{AF3B3D5C-1E89-4EA1-AD3A-6D85EDD94AEC}" presName="tx3" presStyleLbl="revTx" presStyleIdx="7" presStyleCnt="9" custScaleY="73483"/>
      <dgm:spPr/>
      <dgm:t>
        <a:bodyPr/>
        <a:lstStyle/>
        <a:p>
          <a:endParaRPr lang="ru-RU"/>
        </a:p>
      </dgm:t>
    </dgm:pt>
    <dgm:pt modelId="{CC7DD544-2EB7-4EBA-B4CF-EB51E5BEAA3F}" type="pres">
      <dgm:prSet presAssocID="{AF3B3D5C-1E89-4EA1-AD3A-6D85EDD94AEC}" presName="vert3" presStyleCnt="0"/>
      <dgm:spPr/>
    </dgm:pt>
    <dgm:pt modelId="{28A60037-E12C-4215-BBEB-F973AC6A6277}" type="pres">
      <dgm:prSet presAssocID="{FC2644EC-3334-47E8-B140-4CD4B143A6DB}" presName="thinLine3" presStyleLbl="callout" presStyleIdx="4" presStyleCnt="6"/>
      <dgm:spPr/>
    </dgm:pt>
    <dgm:pt modelId="{7A5BA77D-0B45-466F-83C3-846FFE89DC17}" type="pres">
      <dgm:prSet presAssocID="{149AA046-1220-4E23-A0CA-FF8B8F55C54A}" presName="horz3" presStyleCnt="0"/>
      <dgm:spPr/>
    </dgm:pt>
    <dgm:pt modelId="{514A3EE0-C311-4582-A201-116ED97AA2FB}" type="pres">
      <dgm:prSet presAssocID="{149AA046-1220-4E23-A0CA-FF8B8F55C54A}" presName="horzSpace3" presStyleCnt="0"/>
      <dgm:spPr/>
    </dgm:pt>
    <dgm:pt modelId="{9AD0D10B-F079-459A-9D90-AD538907FF81}" type="pres">
      <dgm:prSet presAssocID="{149AA046-1220-4E23-A0CA-FF8B8F55C54A}" presName="tx3" presStyleLbl="revTx" presStyleIdx="8" presStyleCnt="9"/>
      <dgm:spPr/>
      <dgm:t>
        <a:bodyPr/>
        <a:lstStyle/>
        <a:p>
          <a:endParaRPr lang="ru-RU"/>
        </a:p>
      </dgm:t>
    </dgm:pt>
    <dgm:pt modelId="{C7A61F71-6698-429B-BF19-5D3C8E7FACCB}" type="pres">
      <dgm:prSet presAssocID="{149AA046-1220-4E23-A0CA-FF8B8F55C54A}" presName="vert3" presStyleCnt="0"/>
      <dgm:spPr/>
    </dgm:pt>
    <dgm:pt modelId="{B2DECA41-5FA6-4911-8366-DCFA1B0C8712}" type="pres">
      <dgm:prSet presAssocID="{9F670F5C-5489-4822-9CC1-96278E5F512F}" presName="thinLine2b" presStyleLbl="callout" presStyleIdx="5" presStyleCnt="6"/>
      <dgm:spPr/>
    </dgm:pt>
    <dgm:pt modelId="{8028F9C4-3A3C-41F7-AC14-3D18F5DC08AE}" type="pres">
      <dgm:prSet presAssocID="{9F670F5C-5489-4822-9CC1-96278E5F512F}" presName="vertSpace2b" presStyleCnt="0"/>
      <dgm:spPr/>
    </dgm:pt>
  </dgm:ptLst>
  <dgm:cxnLst>
    <dgm:cxn modelId="{D8FB55B0-C744-425C-9122-254894CA14EB}" srcId="{BE76EBF1-E8A1-4A0E-9F8C-047DB8D446C1}" destId="{E0792EB0-830D-44A4-A136-93A93C5E4619}" srcOrd="2" destOrd="0" parTransId="{5336D1CC-B023-458A-933D-75FF6FF3F442}" sibTransId="{F4C30391-3675-494E-AE66-25F24FE4C5C0}"/>
    <dgm:cxn modelId="{2E069CC2-28A2-47D6-8EA1-F5A1F733EE8C}" srcId="{9F670F5C-5489-4822-9CC1-96278E5F512F}" destId="{A3DC5406-9111-4D53-BC74-B035C953E880}" srcOrd="0" destOrd="0" parTransId="{E23F605F-F84B-413B-8047-53CD9BAC399C}" sibTransId="{44FB8851-6B32-4638-AAB8-58FE9249B8BC}"/>
    <dgm:cxn modelId="{3BAF7DC7-5852-47E7-B736-0CEE271DCA1F}" srcId="{BE76EBF1-E8A1-4A0E-9F8C-047DB8D446C1}" destId="{8AF7AAA5-AC5B-4841-B603-2294E4807BFD}" srcOrd="1" destOrd="0" parTransId="{53CDBB40-6B91-46EE-8763-0979A328A341}" sibTransId="{612FFB34-BA2B-4086-9DF4-C1F89ECB2625}"/>
    <dgm:cxn modelId="{2E59185E-F03E-42E1-A091-AC0C850D9BC1}" type="presOf" srcId="{AF3B3D5C-1E89-4EA1-AD3A-6D85EDD94AEC}" destId="{27A39D58-3208-4A6C-BD3D-383213669203}" srcOrd="0" destOrd="0" presId="urn:microsoft.com/office/officeart/2008/layout/LinedList"/>
    <dgm:cxn modelId="{01407D4E-BAAC-482C-A801-FA2F6A108407}" srcId="{9F670F5C-5489-4822-9CC1-96278E5F512F}" destId="{149AA046-1220-4E23-A0CA-FF8B8F55C54A}" srcOrd="2" destOrd="0" parTransId="{24FA19F3-D9E7-4F61-A84C-BA82C295D47A}" sibTransId="{CB76363D-F6C3-4466-8B8F-699B685F4235}"/>
    <dgm:cxn modelId="{48F2378F-F398-444A-900A-DAB102A118EF}" srcId="{93298CD3-71B6-4502-89EB-EE172817C1D7}" destId="{C15DD50F-B908-4915-94DA-12982CE2CB6F}" srcOrd="0" destOrd="0" parTransId="{44D6BC57-F495-4A8D-BE70-7D6C5354DA3E}" sibTransId="{F7104978-7EF3-4387-AAAC-F87AFAFB8DB8}"/>
    <dgm:cxn modelId="{8B55557C-72D7-44BD-BFA3-17AA38918D3E}" type="presOf" srcId="{A2DC0373-5CD0-41AE-8CB6-A64FE32E0AE7}" destId="{F382BE34-BD1D-4036-91F1-870D361CCAB1}" srcOrd="0" destOrd="0" presId="urn:microsoft.com/office/officeart/2008/layout/LinedList"/>
    <dgm:cxn modelId="{3F234E11-3797-4E43-BB6C-8110312B7F61}" type="presOf" srcId="{BE76EBF1-E8A1-4A0E-9F8C-047DB8D446C1}" destId="{87D77F39-231A-4323-B1F3-A6BB0C55B049}" srcOrd="0" destOrd="0" presId="urn:microsoft.com/office/officeart/2008/layout/LinedList"/>
    <dgm:cxn modelId="{8FF0A40D-97AD-41D1-82E5-91441438B03D}" type="presOf" srcId="{93298CD3-71B6-4502-89EB-EE172817C1D7}" destId="{C178A44D-3000-42E4-839E-602C25C08E54}" srcOrd="0" destOrd="0" presId="urn:microsoft.com/office/officeart/2008/layout/LinedList"/>
    <dgm:cxn modelId="{C3D32E6B-4DC4-44D5-BB1F-B54FA973135E}" srcId="{C15DD50F-B908-4915-94DA-12982CE2CB6F}" destId="{BE76EBF1-E8A1-4A0E-9F8C-047DB8D446C1}" srcOrd="0" destOrd="0" parTransId="{812059A0-3ADB-4963-AAB4-5B96454DBCCD}" sibTransId="{76CA0F7A-B4C1-4610-8283-0E0ABE742240}"/>
    <dgm:cxn modelId="{2D1CC5F0-F66B-46A0-9C56-E067A4835E46}" type="presOf" srcId="{A3DC5406-9111-4D53-BC74-B035C953E880}" destId="{C4996BC5-E6E7-4EBF-B56F-991AB45A07F0}" srcOrd="0" destOrd="0" presId="urn:microsoft.com/office/officeart/2008/layout/LinedList"/>
    <dgm:cxn modelId="{D2F8DA29-665B-47AE-9217-2C70CD7C4429}" type="presOf" srcId="{9F670F5C-5489-4822-9CC1-96278E5F512F}" destId="{E5A636A7-1946-4B21-8F82-F76A2E76EF3A}" srcOrd="0" destOrd="0" presId="urn:microsoft.com/office/officeart/2008/layout/LinedList"/>
    <dgm:cxn modelId="{89EA76F0-72CE-4A2E-8044-561F670B80C5}" srcId="{9F670F5C-5489-4822-9CC1-96278E5F512F}" destId="{AF3B3D5C-1E89-4EA1-AD3A-6D85EDD94AEC}" srcOrd="1" destOrd="0" parTransId="{17AAC563-8703-48AE-91E6-C55310F4808E}" sibTransId="{FC2644EC-3334-47E8-B140-4CD4B143A6DB}"/>
    <dgm:cxn modelId="{B5C99FDC-CE61-431E-9740-FC30569B6175}" type="presOf" srcId="{C15DD50F-B908-4915-94DA-12982CE2CB6F}" destId="{600C533B-3099-4ED3-B19C-524A872EBBCC}" srcOrd="0" destOrd="0" presId="urn:microsoft.com/office/officeart/2008/layout/LinedList"/>
    <dgm:cxn modelId="{E60F0746-5595-4939-8185-DF5877A55821}" srcId="{BE76EBF1-E8A1-4A0E-9F8C-047DB8D446C1}" destId="{A2DC0373-5CD0-41AE-8CB6-A64FE32E0AE7}" srcOrd="0" destOrd="0" parTransId="{2D840A3D-DE5A-45BA-A61E-B2511D9ACD4E}" sibTransId="{4FD2A880-EC81-4E27-8A33-0A0EEA68E25C}"/>
    <dgm:cxn modelId="{861FDEB3-6EF2-4C0A-91D2-9364FD4C8EB6}" type="presOf" srcId="{8AF7AAA5-AC5B-4841-B603-2294E4807BFD}" destId="{EB145EF9-21CD-496E-A112-130737757EA3}" srcOrd="0" destOrd="0" presId="urn:microsoft.com/office/officeart/2008/layout/LinedList"/>
    <dgm:cxn modelId="{7D4A7EEE-6361-426E-93EB-39B986881911}" srcId="{C15DD50F-B908-4915-94DA-12982CE2CB6F}" destId="{9F670F5C-5489-4822-9CC1-96278E5F512F}" srcOrd="1" destOrd="0" parTransId="{C72FEC9A-22CA-40BB-B942-F0F346C9F7F4}" sibTransId="{5A90BE30-CC5A-4BCF-B3C5-4A027FEDEFCA}"/>
    <dgm:cxn modelId="{DA5464C2-B394-426B-9579-4BE3A8F513D1}" type="presOf" srcId="{149AA046-1220-4E23-A0CA-FF8B8F55C54A}" destId="{9AD0D10B-F079-459A-9D90-AD538907FF81}" srcOrd="0" destOrd="0" presId="urn:microsoft.com/office/officeart/2008/layout/LinedList"/>
    <dgm:cxn modelId="{062D3A02-070D-44C7-9BCB-5B84A68CA75F}" type="presOf" srcId="{E0792EB0-830D-44A4-A136-93A93C5E4619}" destId="{91A2F355-FA2A-493D-BFB5-558C925B7806}" srcOrd="0" destOrd="0" presId="urn:microsoft.com/office/officeart/2008/layout/LinedList"/>
    <dgm:cxn modelId="{F14F2C32-DAD7-497A-8703-58CC9DA01011}" type="presParOf" srcId="{C178A44D-3000-42E4-839E-602C25C08E54}" destId="{DCAA4E18-B1D8-416F-8AAE-B1F331835365}" srcOrd="0" destOrd="0" presId="urn:microsoft.com/office/officeart/2008/layout/LinedList"/>
    <dgm:cxn modelId="{6A074705-5E6B-4017-BAB6-E8894705466D}" type="presParOf" srcId="{C178A44D-3000-42E4-839E-602C25C08E54}" destId="{522BB946-EA88-45E0-A8AB-E9C7EEEEE25E}" srcOrd="1" destOrd="0" presId="urn:microsoft.com/office/officeart/2008/layout/LinedList"/>
    <dgm:cxn modelId="{FE20BD23-80B5-412B-8601-2408E906E646}" type="presParOf" srcId="{522BB946-EA88-45E0-A8AB-E9C7EEEEE25E}" destId="{600C533B-3099-4ED3-B19C-524A872EBBCC}" srcOrd="0" destOrd="0" presId="urn:microsoft.com/office/officeart/2008/layout/LinedList"/>
    <dgm:cxn modelId="{C5FFF57F-AD19-4EFE-99B8-9624B8C4A308}" type="presParOf" srcId="{522BB946-EA88-45E0-A8AB-E9C7EEEEE25E}" destId="{0CCD97ED-5FE3-4D39-B50B-023AD86DDEB8}" srcOrd="1" destOrd="0" presId="urn:microsoft.com/office/officeart/2008/layout/LinedList"/>
    <dgm:cxn modelId="{F3BF097B-7E36-46FC-99EF-9116141C700D}" type="presParOf" srcId="{0CCD97ED-5FE3-4D39-B50B-023AD86DDEB8}" destId="{D1CCBDC8-63D1-4A3D-A7DD-F88D3C7CA943}" srcOrd="0" destOrd="0" presId="urn:microsoft.com/office/officeart/2008/layout/LinedList"/>
    <dgm:cxn modelId="{26DA2EFA-A15C-4593-8EBE-7B97BBCCE0EB}" type="presParOf" srcId="{0CCD97ED-5FE3-4D39-B50B-023AD86DDEB8}" destId="{2D55D6DE-85AB-4AF8-BAC9-226C97A6BDD8}" srcOrd="1" destOrd="0" presId="urn:microsoft.com/office/officeart/2008/layout/LinedList"/>
    <dgm:cxn modelId="{8A645A18-35DB-4F38-B5E7-40FDF925098F}" type="presParOf" srcId="{2D55D6DE-85AB-4AF8-BAC9-226C97A6BDD8}" destId="{96C58A39-7B53-4E0A-BD26-15D446054457}" srcOrd="0" destOrd="0" presId="urn:microsoft.com/office/officeart/2008/layout/LinedList"/>
    <dgm:cxn modelId="{8D145BC2-39FA-49DE-B521-6C2C7E0F292B}" type="presParOf" srcId="{2D55D6DE-85AB-4AF8-BAC9-226C97A6BDD8}" destId="{87D77F39-231A-4323-B1F3-A6BB0C55B049}" srcOrd="1" destOrd="0" presId="urn:microsoft.com/office/officeart/2008/layout/LinedList"/>
    <dgm:cxn modelId="{6C721F56-F970-457B-9554-241073F2E53A}" type="presParOf" srcId="{2D55D6DE-85AB-4AF8-BAC9-226C97A6BDD8}" destId="{F1F0A23E-4C74-47C3-8ACE-DD851D34C164}" srcOrd="2" destOrd="0" presId="urn:microsoft.com/office/officeart/2008/layout/LinedList"/>
    <dgm:cxn modelId="{DC43FD9D-45DE-48DB-B2F3-A2F8CE046E4B}" type="presParOf" srcId="{F1F0A23E-4C74-47C3-8ACE-DD851D34C164}" destId="{F4DC0AE4-F420-428E-8CED-23365A7299F1}" srcOrd="0" destOrd="0" presId="urn:microsoft.com/office/officeart/2008/layout/LinedList"/>
    <dgm:cxn modelId="{E1ECC85E-58B0-4ABA-B873-6FF500F99BB4}" type="presParOf" srcId="{F4DC0AE4-F420-428E-8CED-23365A7299F1}" destId="{9A32CB80-4165-4558-B67F-15B8074262E8}" srcOrd="0" destOrd="0" presId="urn:microsoft.com/office/officeart/2008/layout/LinedList"/>
    <dgm:cxn modelId="{CC6E5C95-3955-4FA2-9DCE-E3E6962DA8A3}" type="presParOf" srcId="{F4DC0AE4-F420-428E-8CED-23365A7299F1}" destId="{F382BE34-BD1D-4036-91F1-870D361CCAB1}" srcOrd="1" destOrd="0" presId="urn:microsoft.com/office/officeart/2008/layout/LinedList"/>
    <dgm:cxn modelId="{CE09DB4B-B048-4973-9DE2-F257E151319B}" type="presParOf" srcId="{F4DC0AE4-F420-428E-8CED-23365A7299F1}" destId="{D184191D-64BF-4696-B44D-990B2A2B4C2F}" srcOrd="2" destOrd="0" presId="urn:microsoft.com/office/officeart/2008/layout/LinedList"/>
    <dgm:cxn modelId="{5DDCEB73-8E1F-4429-9166-ADE21DC9CD4A}" type="presParOf" srcId="{F1F0A23E-4C74-47C3-8ACE-DD851D34C164}" destId="{E558CEBD-24FD-47A6-A0CC-F7E0907F345B}" srcOrd="1" destOrd="0" presId="urn:microsoft.com/office/officeart/2008/layout/LinedList"/>
    <dgm:cxn modelId="{EA8D87A8-C55E-4709-827F-5F12D1F1227F}" type="presParOf" srcId="{F1F0A23E-4C74-47C3-8ACE-DD851D34C164}" destId="{51CE998C-E4B8-4A62-9938-83ECB77DA880}" srcOrd="2" destOrd="0" presId="urn:microsoft.com/office/officeart/2008/layout/LinedList"/>
    <dgm:cxn modelId="{94BCF1F5-A07F-417E-8921-2F860095FE95}" type="presParOf" srcId="{51CE998C-E4B8-4A62-9938-83ECB77DA880}" destId="{721153FE-A58E-4451-AD3B-6B9EC5721A24}" srcOrd="0" destOrd="0" presId="urn:microsoft.com/office/officeart/2008/layout/LinedList"/>
    <dgm:cxn modelId="{96BB97AE-7D8D-4B22-A8EF-2D36CB4DE5E9}" type="presParOf" srcId="{51CE998C-E4B8-4A62-9938-83ECB77DA880}" destId="{EB145EF9-21CD-496E-A112-130737757EA3}" srcOrd="1" destOrd="0" presId="urn:microsoft.com/office/officeart/2008/layout/LinedList"/>
    <dgm:cxn modelId="{69482B35-29F3-458F-97E7-F4DC40CA4D11}" type="presParOf" srcId="{51CE998C-E4B8-4A62-9938-83ECB77DA880}" destId="{812409C8-2031-4B4F-8277-B56C92AD71CC}" srcOrd="2" destOrd="0" presId="urn:microsoft.com/office/officeart/2008/layout/LinedList"/>
    <dgm:cxn modelId="{942B5C4D-58D8-48B0-954B-59B859894B6B}" type="presParOf" srcId="{F1F0A23E-4C74-47C3-8ACE-DD851D34C164}" destId="{CFA2FF6D-E0FE-4B09-B69A-224B98AD206A}" srcOrd="3" destOrd="0" presId="urn:microsoft.com/office/officeart/2008/layout/LinedList"/>
    <dgm:cxn modelId="{E7612A64-2D65-4F3F-A43E-611C92B815B9}" type="presParOf" srcId="{F1F0A23E-4C74-47C3-8ACE-DD851D34C164}" destId="{944773E2-930D-4A0D-AF4E-C5A4151C4FEF}" srcOrd="4" destOrd="0" presId="urn:microsoft.com/office/officeart/2008/layout/LinedList"/>
    <dgm:cxn modelId="{2E7B7255-6D4A-49ED-AC18-B52B87B895E0}" type="presParOf" srcId="{944773E2-930D-4A0D-AF4E-C5A4151C4FEF}" destId="{1F91E13B-1D1A-43C1-96F2-EBA1C15A90FC}" srcOrd="0" destOrd="0" presId="urn:microsoft.com/office/officeart/2008/layout/LinedList"/>
    <dgm:cxn modelId="{5EDEF2E4-DAF9-4528-ABD6-384AF2645CDD}" type="presParOf" srcId="{944773E2-930D-4A0D-AF4E-C5A4151C4FEF}" destId="{91A2F355-FA2A-493D-BFB5-558C925B7806}" srcOrd="1" destOrd="0" presId="urn:microsoft.com/office/officeart/2008/layout/LinedList"/>
    <dgm:cxn modelId="{5AFA094C-31F9-46E6-ACAF-7E18F29265E1}" type="presParOf" srcId="{944773E2-930D-4A0D-AF4E-C5A4151C4FEF}" destId="{765F821F-4998-414D-A2A3-2F1CF8DBE880}" srcOrd="2" destOrd="0" presId="urn:microsoft.com/office/officeart/2008/layout/LinedList"/>
    <dgm:cxn modelId="{DD8DF32B-EFB7-4A01-A7CD-A8DB3510D96D}" type="presParOf" srcId="{0CCD97ED-5FE3-4D39-B50B-023AD86DDEB8}" destId="{6498D9C3-292E-4A1D-93D3-F402CCC38CA2}" srcOrd="2" destOrd="0" presId="urn:microsoft.com/office/officeart/2008/layout/LinedList"/>
    <dgm:cxn modelId="{B2421229-88A5-4BCA-919F-C15C8D4E76A9}" type="presParOf" srcId="{0CCD97ED-5FE3-4D39-B50B-023AD86DDEB8}" destId="{5FB4101A-45BE-4E1B-B7EB-04874A1122B5}" srcOrd="3" destOrd="0" presId="urn:microsoft.com/office/officeart/2008/layout/LinedList"/>
    <dgm:cxn modelId="{68CDFEB6-77E9-41D1-BDD9-82A0B6FCAE7D}" type="presParOf" srcId="{0CCD97ED-5FE3-4D39-B50B-023AD86DDEB8}" destId="{2EDEF623-5D7E-4A6C-AF3E-F6D06D472FCF}" srcOrd="4" destOrd="0" presId="urn:microsoft.com/office/officeart/2008/layout/LinedList"/>
    <dgm:cxn modelId="{3D333EBF-5861-4420-9834-F183C16E1FE5}" type="presParOf" srcId="{2EDEF623-5D7E-4A6C-AF3E-F6D06D472FCF}" destId="{24645B75-B144-4462-AE88-7FFFC92B0F51}" srcOrd="0" destOrd="0" presId="urn:microsoft.com/office/officeart/2008/layout/LinedList"/>
    <dgm:cxn modelId="{76054599-17DA-4D3D-ACF2-A0D7F31D9089}" type="presParOf" srcId="{2EDEF623-5D7E-4A6C-AF3E-F6D06D472FCF}" destId="{E5A636A7-1946-4B21-8F82-F76A2E76EF3A}" srcOrd="1" destOrd="0" presId="urn:microsoft.com/office/officeart/2008/layout/LinedList"/>
    <dgm:cxn modelId="{83E52275-1E66-4B74-8E98-BAB18EEA1B2B}" type="presParOf" srcId="{2EDEF623-5D7E-4A6C-AF3E-F6D06D472FCF}" destId="{BEFF3A3B-7C3F-4A3C-837F-B038C7B719ED}" srcOrd="2" destOrd="0" presId="urn:microsoft.com/office/officeart/2008/layout/LinedList"/>
    <dgm:cxn modelId="{7425B252-880F-464D-8E5A-682B0BE2F3CC}" type="presParOf" srcId="{BEFF3A3B-7C3F-4A3C-837F-B038C7B719ED}" destId="{73A53E4B-D0FC-49AB-B2FD-6C82E21FC4F2}" srcOrd="0" destOrd="0" presId="urn:microsoft.com/office/officeart/2008/layout/LinedList"/>
    <dgm:cxn modelId="{2D32D4EA-3AA8-4461-8D10-5EEF70883B5A}" type="presParOf" srcId="{73A53E4B-D0FC-49AB-B2FD-6C82E21FC4F2}" destId="{000128CB-1FD2-4524-AA75-2098456B9DF6}" srcOrd="0" destOrd="0" presId="urn:microsoft.com/office/officeart/2008/layout/LinedList"/>
    <dgm:cxn modelId="{B0CE206E-88FE-4915-A00F-33AEAB5DD9AF}" type="presParOf" srcId="{73A53E4B-D0FC-49AB-B2FD-6C82E21FC4F2}" destId="{C4996BC5-E6E7-4EBF-B56F-991AB45A07F0}" srcOrd="1" destOrd="0" presId="urn:microsoft.com/office/officeart/2008/layout/LinedList"/>
    <dgm:cxn modelId="{2DC1AB6C-7D0B-44A1-8B62-7F3014F8EFAA}" type="presParOf" srcId="{73A53E4B-D0FC-49AB-B2FD-6C82E21FC4F2}" destId="{4389B7C9-8947-4EF7-8FCE-8F858E0DA719}" srcOrd="2" destOrd="0" presId="urn:microsoft.com/office/officeart/2008/layout/LinedList"/>
    <dgm:cxn modelId="{4270C980-646B-4900-9C13-3E4F974391B0}" type="presParOf" srcId="{BEFF3A3B-7C3F-4A3C-837F-B038C7B719ED}" destId="{6583CC6A-637A-42C9-9EAF-FF5168391952}" srcOrd="1" destOrd="0" presId="urn:microsoft.com/office/officeart/2008/layout/LinedList"/>
    <dgm:cxn modelId="{0870CD36-5E76-4290-8280-971E86049081}" type="presParOf" srcId="{BEFF3A3B-7C3F-4A3C-837F-B038C7B719ED}" destId="{9BD960E0-8B8B-48B6-BB92-DCB4A5888B47}" srcOrd="2" destOrd="0" presId="urn:microsoft.com/office/officeart/2008/layout/LinedList"/>
    <dgm:cxn modelId="{88819E08-E80A-4282-911D-15AD5BF8E72C}" type="presParOf" srcId="{9BD960E0-8B8B-48B6-BB92-DCB4A5888B47}" destId="{99CAAE91-56E2-415C-BF06-45E522FB9AD2}" srcOrd="0" destOrd="0" presId="urn:microsoft.com/office/officeart/2008/layout/LinedList"/>
    <dgm:cxn modelId="{86A5904C-4964-4F03-8ACC-BB72B7A8E1BD}" type="presParOf" srcId="{9BD960E0-8B8B-48B6-BB92-DCB4A5888B47}" destId="{27A39D58-3208-4A6C-BD3D-383213669203}" srcOrd="1" destOrd="0" presId="urn:microsoft.com/office/officeart/2008/layout/LinedList"/>
    <dgm:cxn modelId="{897D93CF-0F25-4055-96EE-75631CEA42C8}" type="presParOf" srcId="{9BD960E0-8B8B-48B6-BB92-DCB4A5888B47}" destId="{CC7DD544-2EB7-4EBA-B4CF-EB51E5BEAA3F}" srcOrd="2" destOrd="0" presId="urn:microsoft.com/office/officeart/2008/layout/LinedList"/>
    <dgm:cxn modelId="{6EAAFDD9-A3D6-4028-A1C2-525B0097193A}" type="presParOf" srcId="{BEFF3A3B-7C3F-4A3C-837F-B038C7B719ED}" destId="{28A60037-E12C-4215-BBEB-F973AC6A6277}" srcOrd="3" destOrd="0" presId="urn:microsoft.com/office/officeart/2008/layout/LinedList"/>
    <dgm:cxn modelId="{B1F28CE6-F438-47C7-87FD-1C4E995771A9}" type="presParOf" srcId="{BEFF3A3B-7C3F-4A3C-837F-B038C7B719ED}" destId="{7A5BA77D-0B45-466F-83C3-846FFE89DC17}" srcOrd="4" destOrd="0" presId="urn:microsoft.com/office/officeart/2008/layout/LinedList"/>
    <dgm:cxn modelId="{3589F815-7161-4195-91D4-E43AA7D5DC91}" type="presParOf" srcId="{7A5BA77D-0B45-466F-83C3-846FFE89DC17}" destId="{514A3EE0-C311-4582-A201-116ED97AA2FB}" srcOrd="0" destOrd="0" presId="urn:microsoft.com/office/officeart/2008/layout/LinedList"/>
    <dgm:cxn modelId="{F8658D40-38A3-4DB6-8A74-E61BF90DB097}" type="presParOf" srcId="{7A5BA77D-0B45-466F-83C3-846FFE89DC17}" destId="{9AD0D10B-F079-459A-9D90-AD538907FF81}" srcOrd="1" destOrd="0" presId="urn:microsoft.com/office/officeart/2008/layout/LinedList"/>
    <dgm:cxn modelId="{6BFC0A07-4007-443D-A6CB-A59F93BBC93E}" type="presParOf" srcId="{7A5BA77D-0B45-466F-83C3-846FFE89DC17}" destId="{C7A61F71-6698-429B-BF19-5D3C8E7FACCB}" srcOrd="2" destOrd="0" presId="urn:microsoft.com/office/officeart/2008/layout/LinedList"/>
    <dgm:cxn modelId="{531F2C8D-3855-408F-A07C-3BE943759CFF}" type="presParOf" srcId="{0CCD97ED-5FE3-4D39-B50B-023AD86DDEB8}" destId="{B2DECA41-5FA6-4911-8366-DCFA1B0C8712}" srcOrd="5" destOrd="0" presId="urn:microsoft.com/office/officeart/2008/layout/LinedList"/>
    <dgm:cxn modelId="{A8016B72-9971-46F1-816C-1F42E4F1C930}" type="presParOf" srcId="{0CCD97ED-5FE3-4D39-B50B-023AD86DDEB8}" destId="{8028F9C4-3A3C-41F7-AC14-3D18F5DC08AE}" srcOrd="6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63D6C-EB33-48B7-9E99-DF45B1DF3C01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D07344-34F2-4395-AADC-84AFACECCBD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>
              <a:latin typeface="Calibri" pitchFamily="34" charset="0"/>
            </a:rPr>
            <a:t>Пелликула –</a:t>
          </a:r>
          <a:r>
            <a:rPr lang="ru-RU" sz="1800" dirty="0">
              <a:latin typeface="Calibri" pitchFamily="34" charset="0"/>
            </a:rPr>
            <a:t> это  тонкая (толщина </a:t>
          </a:r>
          <a:r>
            <a:rPr lang="ru-RU" sz="1800" dirty="0">
              <a:latin typeface="Calibri" pitchFamily="34" charset="0"/>
              <a:sym typeface="Symbol"/>
            </a:rPr>
            <a:t></a:t>
          </a:r>
          <a:r>
            <a:rPr lang="ru-RU" sz="1800" dirty="0">
              <a:latin typeface="Calibri" pitchFamily="34" charset="0"/>
            </a:rPr>
            <a:t>1 микрометр), прозрачная пленка, углеводно-белковой природы. Пелликула покрывает зубную эмаль, плотно фиксируясь к поверхности зуба.</a:t>
          </a:r>
        </a:p>
      </dgm:t>
    </dgm:pt>
    <dgm:pt modelId="{88C8CD62-9056-48A7-B9B5-FFA6AB642175}" type="parTrans" cxnId="{98B43584-E00E-45D1-88DB-5651A932FFAF}">
      <dgm:prSet/>
      <dgm:spPr/>
      <dgm:t>
        <a:bodyPr/>
        <a:lstStyle/>
        <a:p>
          <a:endParaRPr lang="ru-RU"/>
        </a:p>
      </dgm:t>
    </dgm:pt>
    <dgm:pt modelId="{25FCD619-8440-44B8-802C-A6B2FC21080E}" type="sibTrans" cxnId="{98B43584-E00E-45D1-88DB-5651A932FFAF}">
      <dgm:prSet/>
      <dgm:spPr/>
      <dgm:t>
        <a:bodyPr/>
        <a:lstStyle/>
        <a:p>
          <a:endParaRPr lang="ru-RU"/>
        </a:p>
      </dgm:t>
    </dgm:pt>
    <dgm:pt modelId="{71A92593-5F6F-4AF3-BE8A-861E71DD0EE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>
              <a:latin typeface="Calibri" pitchFamily="34" charset="0"/>
            </a:rPr>
            <a:t>В составе пленки есть ферменты, антитела, протеины и множество других веществ. Через слой пелликулы зубы взаимодействуют с ротовой жидкостью.</a:t>
          </a:r>
        </a:p>
      </dgm:t>
    </dgm:pt>
    <dgm:pt modelId="{36338E9D-1E94-4BE5-9D99-9E3DDE22F883}" type="parTrans" cxnId="{B76E91BC-5C66-4EED-A9EE-FCA8FCC94065}">
      <dgm:prSet/>
      <dgm:spPr/>
      <dgm:t>
        <a:bodyPr/>
        <a:lstStyle/>
        <a:p>
          <a:endParaRPr lang="ru-RU"/>
        </a:p>
      </dgm:t>
    </dgm:pt>
    <dgm:pt modelId="{429FA14D-B31B-459E-8A5D-0389950441D8}" type="sibTrans" cxnId="{B76E91BC-5C66-4EED-A9EE-FCA8FCC94065}">
      <dgm:prSet/>
      <dgm:spPr/>
      <dgm:t>
        <a:bodyPr/>
        <a:lstStyle/>
        <a:p>
          <a:endParaRPr lang="ru-RU"/>
        </a:p>
      </dgm:t>
    </dgm:pt>
    <dgm:pt modelId="{EA05D95C-D1B8-48DB-AC75-70C7AA83FDC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800" dirty="0">
              <a:latin typeface="Calibri" pitchFamily="34" charset="0"/>
            </a:rPr>
            <a:t>При снятии пелликулы абразивным средством она быстро восстанавливается, если зуб находится в контакте со слюной </a:t>
          </a:r>
        </a:p>
        <a:p>
          <a:pPr algn="ctr" rtl="0">
            <a:spcAft>
              <a:spcPts val="0"/>
            </a:spcAft>
          </a:pPr>
          <a:r>
            <a:rPr lang="ru-RU" sz="1800" dirty="0">
              <a:latin typeface="Calibri" pitchFamily="34" charset="0"/>
            </a:rPr>
            <a:t>(20 – 30  минут). </a:t>
          </a:r>
        </a:p>
      </dgm:t>
    </dgm:pt>
    <dgm:pt modelId="{C5171E0A-B972-48B1-95B8-ADF00BC26B4D}" type="parTrans" cxnId="{895ACF63-A2BE-4475-995A-F89C34788E0F}">
      <dgm:prSet/>
      <dgm:spPr/>
      <dgm:t>
        <a:bodyPr/>
        <a:lstStyle/>
        <a:p>
          <a:endParaRPr lang="ru-RU"/>
        </a:p>
      </dgm:t>
    </dgm:pt>
    <dgm:pt modelId="{1E098ED5-605A-4714-899A-83AACA2CC7D5}" type="sibTrans" cxnId="{895ACF63-A2BE-4475-995A-F89C34788E0F}">
      <dgm:prSet/>
      <dgm:spPr/>
      <dgm:t>
        <a:bodyPr/>
        <a:lstStyle/>
        <a:p>
          <a:endParaRPr lang="ru-RU"/>
        </a:p>
      </dgm:t>
    </dgm:pt>
    <dgm:pt modelId="{3080F7DB-BD45-4CDF-9892-A4E9885F70E7}" type="pres">
      <dgm:prSet presAssocID="{31C63D6C-EB33-48B7-9E99-DF45B1DF3C0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68E14B-6D25-4B2A-9BB1-F0D424BC94D0}" type="pres">
      <dgm:prSet presAssocID="{31C63D6C-EB33-48B7-9E99-DF45B1DF3C01}" presName="arrow" presStyleLbl="bgShp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B197FDB1-8585-40F2-A517-8F66605D3157}" type="pres">
      <dgm:prSet presAssocID="{31C63D6C-EB33-48B7-9E99-DF45B1DF3C01}" presName="linearProcess" presStyleCnt="0"/>
      <dgm:spPr/>
    </dgm:pt>
    <dgm:pt modelId="{37F3AEA1-F8C9-4364-9FCD-E6A67F72042E}" type="pres">
      <dgm:prSet presAssocID="{21D07344-34F2-4395-AADC-84AFACECCBD1}" presName="textNode" presStyleLbl="node1" presStyleIdx="0" presStyleCnt="3" custScaleX="90909" custScaleY="158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D3745-1611-4B74-9D77-F9F2164151EF}" type="pres">
      <dgm:prSet presAssocID="{25FCD619-8440-44B8-802C-A6B2FC21080E}" presName="sibTrans" presStyleCnt="0"/>
      <dgm:spPr/>
    </dgm:pt>
    <dgm:pt modelId="{E22520AA-5327-4D65-BBF0-03ACC6D54FEF}" type="pres">
      <dgm:prSet presAssocID="{71A92593-5F6F-4AF3-BE8A-861E71DD0EEE}" presName="textNode" presStyleLbl="node1" presStyleIdx="1" presStyleCnt="3" custScaleX="90909" custScaleY="158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9F203-38CD-474C-ADB3-D59CEDE5B856}" type="pres">
      <dgm:prSet presAssocID="{429FA14D-B31B-459E-8A5D-0389950441D8}" presName="sibTrans" presStyleCnt="0"/>
      <dgm:spPr/>
    </dgm:pt>
    <dgm:pt modelId="{835A23AF-8DA1-4953-B0F2-E0BE3C7033A0}" type="pres">
      <dgm:prSet presAssocID="{EA05D95C-D1B8-48DB-AC75-70C7AA83FDC8}" presName="textNode" presStyleLbl="node1" presStyleIdx="2" presStyleCnt="3" custScaleX="90909" custScaleY="158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EA8ED0-FA2A-4BA6-B4A9-D021DC7C67A0}" type="presOf" srcId="{21D07344-34F2-4395-AADC-84AFACECCBD1}" destId="{37F3AEA1-F8C9-4364-9FCD-E6A67F72042E}" srcOrd="0" destOrd="0" presId="urn:microsoft.com/office/officeart/2005/8/layout/hProcess9"/>
    <dgm:cxn modelId="{98B43584-E00E-45D1-88DB-5651A932FFAF}" srcId="{31C63D6C-EB33-48B7-9E99-DF45B1DF3C01}" destId="{21D07344-34F2-4395-AADC-84AFACECCBD1}" srcOrd="0" destOrd="0" parTransId="{88C8CD62-9056-48A7-B9B5-FFA6AB642175}" sibTransId="{25FCD619-8440-44B8-802C-A6B2FC21080E}"/>
    <dgm:cxn modelId="{B76E91BC-5C66-4EED-A9EE-FCA8FCC94065}" srcId="{31C63D6C-EB33-48B7-9E99-DF45B1DF3C01}" destId="{71A92593-5F6F-4AF3-BE8A-861E71DD0EEE}" srcOrd="1" destOrd="0" parTransId="{36338E9D-1E94-4BE5-9D99-9E3DDE22F883}" sibTransId="{429FA14D-B31B-459E-8A5D-0389950441D8}"/>
    <dgm:cxn modelId="{71A36D1A-0111-4E7C-9DCF-91C48008270C}" type="presOf" srcId="{71A92593-5F6F-4AF3-BE8A-861E71DD0EEE}" destId="{E22520AA-5327-4D65-BBF0-03ACC6D54FEF}" srcOrd="0" destOrd="0" presId="urn:microsoft.com/office/officeart/2005/8/layout/hProcess9"/>
    <dgm:cxn modelId="{645C0649-749C-435F-B413-09632ECB8629}" type="presOf" srcId="{EA05D95C-D1B8-48DB-AC75-70C7AA83FDC8}" destId="{835A23AF-8DA1-4953-B0F2-E0BE3C7033A0}" srcOrd="0" destOrd="0" presId="urn:microsoft.com/office/officeart/2005/8/layout/hProcess9"/>
    <dgm:cxn modelId="{895ACF63-A2BE-4475-995A-F89C34788E0F}" srcId="{31C63D6C-EB33-48B7-9E99-DF45B1DF3C01}" destId="{EA05D95C-D1B8-48DB-AC75-70C7AA83FDC8}" srcOrd="2" destOrd="0" parTransId="{C5171E0A-B972-48B1-95B8-ADF00BC26B4D}" sibTransId="{1E098ED5-605A-4714-899A-83AACA2CC7D5}"/>
    <dgm:cxn modelId="{1ABD140C-F844-427F-A153-4E936A3158F2}" type="presOf" srcId="{31C63D6C-EB33-48B7-9E99-DF45B1DF3C01}" destId="{3080F7DB-BD45-4CDF-9892-A4E9885F70E7}" srcOrd="0" destOrd="0" presId="urn:microsoft.com/office/officeart/2005/8/layout/hProcess9"/>
    <dgm:cxn modelId="{5EE235CA-8AF1-41DE-B4D0-2BE1D0AC760D}" type="presParOf" srcId="{3080F7DB-BD45-4CDF-9892-A4E9885F70E7}" destId="{6D68E14B-6D25-4B2A-9BB1-F0D424BC94D0}" srcOrd="0" destOrd="0" presId="urn:microsoft.com/office/officeart/2005/8/layout/hProcess9"/>
    <dgm:cxn modelId="{068CBA9A-19D9-48F4-AA2B-07E9E40ED0DD}" type="presParOf" srcId="{3080F7DB-BD45-4CDF-9892-A4E9885F70E7}" destId="{B197FDB1-8585-40F2-A517-8F66605D3157}" srcOrd="1" destOrd="0" presId="urn:microsoft.com/office/officeart/2005/8/layout/hProcess9"/>
    <dgm:cxn modelId="{C909EF93-0F79-43A1-A650-369B21E0538D}" type="presParOf" srcId="{B197FDB1-8585-40F2-A517-8F66605D3157}" destId="{37F3AEA1-F8C9-4364-9FCD-E6A67F72042E}" srcOrd="0" destOrd="0" presId="urn:microsoft.com/office/officeart/2005/8/layout/hProcess9"/>
    <dgm:cxn modelId="{46E20B18-0F1A-4871-B2D3-024D413AC169}" type="presParOf" srcId="{B197FDB1-8585-40F2-A517-8F66605D3157}" destId="{923D3745-1611-4B74-9D77-F9F2164151EF}" srcOrd="1" destOrd="0" presId="urn:microsoft.com/office/officeart/2005/8/layout/hProcess9"/>
    <dgm:cxn modelId="{400AEEE7-B106-4B0D-ACE8-59BA31D565A2}" type="presParOf" srcId="{B197FDB1-8585-40F2-A517-8F66605D3157}" destId="{E22520AA-5327-4D65-BBF0-03ACC6D54FEF}" srcOrd="2" destOrd="0" presId="urn:microsoft.com/office/officeart/2005/8/layout/hProcess9"/>
    <dgm:cxn modelId="{18543538-5CF9-4496-9836-E49A9CEBCB82}" type="presParOf" srcId="{B197FDB1-8585-40F2-A517-8F66605D3157}" destId="{D299F203-38CD-474C-ADB3-D59CEDE5B856}" srcOrd="3" destOrd="0" presId="urn:microsoft.com/office/officeart/2005/8/layout/hProcess9"/>
    <dgm:cxn modelId="{64C53366-91CB-42C7-9F9B-1055AFC96AEF}" type="presParOf" srcId="{B197FDB1-8585-40F2-A517-8F66605D3157}" destId="{835A23AF-8DA1-4953-B0F2-E0BE3C7033A0}" srcOrd="4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DDE1DE-1679-4762-904A-D5DB46026983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85DC47-030B-4687-A5EF-09FAEF47F01F}">
      <dgm:prSet phldrT="[Текст]" custT="1"/>
      <dgm:spPr/>
      <dgm:t>
        <a:bodyPr/>
        <a:lstStyle/>
        <a:p>
          <a:r>
            <a:rPr lang="ru-RU" sz="2000" dirty="0">
              <a:sym typeface="Symbol"/>
            </a:rPr>
            <a:t> </a:t>
          </a:r>
          <a:r>
            <a:rPr lang="ru-RU" sz="2000" dirty="0">
              <a:latin typeface="Calibri" pitchFamily="34" charset="0"/>
              <a:sym typeface="Symbol"/>
            </a:rPr>
            <a:t> О</a:t>
          </a:r>
          <a:r>
            <a:rPr lang="ru-RU" sz="2000" dirty="0">
              <a:latin typeface="Calibri" pitchFamily="34" charset="0"/>
            </a:rPr>
            <a:t>рганизует процесс диффузии и проницаемости микроэлементов в поверхностном слое эмали</a:t>
          </a:r>
        </a:p>
        <a:p>
          <a:r>
            <a:rPr lang="ru-RU" sz="2000" dirty="0">
              <a:latin typeface="Calibri" pitchFamily="34" charset="0"/>
              <a:sym typeface="Symbol"/>
            </a:rPr>
            <a:t></a:t>
          </a:r>
          <a:r>
            <a:rPr lang="ru-RU" sz="2000" dirty="0">
              <a:latin typeface="Calibri" pitchFamily="34" charset="0"/>
            </a:rPr>
            <a:t> Способна уравновесить  поток фтора в зуб</a:t>
          </a:r>
        </a:p>
        <a:p>
          <a:r>
            <a:rPr lang="ru-RU" sz="2000" dirty="0">
              <a:latin typeface="Calibri" pitchFamily="34" charset="0"/>
              <a:sym typeface="Symbol"/>
            </a:rPr>
            <a:t></a:t>
          </a:r>
          <a:r>
            <a:rPr lang="ru-RU" sz="2000" dirty="0">
              <a:latin typeface="Calibri" pitchFamily="34" charset="0"/>
            </a:rPr>
            <a:t> Задерживает обратную диффузию из зуба образовавшихся </a:t>
          </a:r>
          <a:r>
            <a:rPr lang="ru-RU" sz="2000" dirty="0" err="1">
              <a:latin typeface="Calibri" pitchFamily="34" charset="0"/>
            </a:rPr>
            <a:t>фторидэмалевых</a:t>
          </a:r>
          <a:r>
            <a:rPr lang="ru-RU" sz="2000" dirty="0">
              <a:latin typeface="Calibri" pitchFamily="34" charset="0"/>
            </a:rPr>
            <a:t> элементов</a:t>
          </a:r>
        </a:p>
      </dgm:t>
    </dgm:pt>
    <dgm:pt modelId="{8C8D2086-5082-40BC-8DC5-955EA4575711}" type="parTrans" cxnId="{C778E177-FC93-4DF8-9EC1-D648E7F52825}">
      <dgm:prSet/>
      <dgm:spPr/>
      <dgm:t>
        <a:bodyPr/>
        <a:lstStyle/>
        <a:p>
          <a:endParaRPr lang="ru-RU"/>
        </a:p>
      </dgm:t>
    </dgm:pt>
    <dgm:pt modelId="{A02B7C9B-F62D-45EA-B37C-3666CCD0EBB3}" type="sibTrans" cxnId="{C778E177-FC93-4DF8-9EC1-D648E7F52825}">
      <dgm:prSet/>
      <dgm:spPr/>
      <dgm:t>
        <a:bodyPr/>
        <a:lstStyle/>
        <a:p>
          <a:endParaRPr lang="ru-RU"/>
        </a:p>
      </dgm:t>
    </dgm:pt>
    <dgm:pt modelId="{80ABBA7C-FDAC-4C6D-B8D9-DB204B8F8902}">
      <dgm:prSet phldrT="[Текст]" custT="1"/>
      <dgm:spPr/>
      <dgm:t>
        <a:bodyPr/>
        <a:lstStyle/>
        <a:p>
          <a:pPr algn="l"/>
          <a:r>
            <a:rPr lang="ru-RU" sz="2000" dirty="0">
              <a:sym typeface="Symbol"/>
            </a:rPr>
            <a:t></a:t>
          </a:r>
          <a:r>
            <a:rPr lang="ru-RU" sz="2000" dirty="0"/>
            <a:t> </a:t>
          </a:r>
          <a:r>
            <a:rPr lang="ru-RU" sz="2000" dirty="0">
              <a:latin typeface="Calibri" pitchFamily="34" charset="0"/>
            </a:rPr>
            <a:t>Образует </a:t>
          </a:r>
          <a:br>
            <a:rPr lang="ru-RU" sz="2000" dirty="0">
              <a:latin typeface="Calibri" pitchFamily="34" charset="0"/>
            </a:rPr>
          </a:br>
          <a:r>
            <a:rPr lang="ru-RU" sz="2000" dirty="0">
              <a:latin typeface="Calibri" pitchFamily="34" charset="0"/>
            </a:rPr>
            <a:t>на поверхности зуба шероховатый слой, способствующий прикреплению микроорганизмов </a:t>
          </a:r>
          <a:br>
            <a:rPr lang="ru-RU" sz="2000" dirty="0">
              <a:latin typeface="Calibri" pitchFamily="34" charset="0"/>
            </a:rPr>
          </a:br>
          <a:r>
            <a:rPr lang="ru-RU" sz="2000" dirty="0">
              <a:latin typeface="Calibri" pitchFamily="34" charset="0"/>
            </a:rPr>
            <a:t>и формированию зубных отложений</a:t>
          </a:r>
        </a:p>
      </dgm:t>
    </dgm:pt>
    <dgm:pt modelId="{4D1AEEC3-DCC5-4B4B-BFD1-3E36219CCC38}" type="parTrans" cxnId="{F8D65DCE-DCAC-48A2-9E2C-CD5F8D702D27}">
      <dgm:prSet/>
      <dgm:spPr/>
      <dgm:t>
        <a:bodyPr/>
        <a:lstStyle/>
        <a:p>
          <a:endParaRPr lang="ru-RU"/>
        </a:p>
      </dgm:t>
    </dgm:pt>
    <dgm:pt modelId="{7CC64A25-7BA7-48C2-A5FA-88ABE436BCA2}" type="sibTrans" cxnId="{F8D65DCE-DCAC-48A2-9E2C-CD5F8D702D27}">
      <dgm:prSet/>
      <dgm:spPr/>
      <dgm:t>
        <a:bodyPr/>
        <a:lstStyle/>
        <a:p>
          <a:endParaRPr lang="ru-RU"/>
        </a:p>
      </dgm:t>
    </dgm:pt>
    <dgm:pt modelId="{41239B14-9F7F-4F39-A5D1-0EE420B69394}" type="pres">
      <dgm:prSet presAssocID="{61DDE1DE-1679-4762-904A-D5DB4602698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39404F-F090-4488-9BF2-7FDB8E7EF364}" type="pres">
      <dgm:prSet presAssocID="{61DDE1DE-1679-4762-904A-D5DB46026983}" presName="Background" presStyleLbl="bgImgPlace1" presStyleIdx="0" presStyleCnt="1" custScaleX="127292" custLinFactNeighborX="2219" custLinFactNeighborY="519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8A690813-08BF-4C8A-B114-5906A7023FBA}" type="pres">
      <dgm:prSet presAssocID="{61DDE1DE-1679-4762-904A-D5DB46026983}" presName="ParentText1" presStyleLbl="revTx" presStyleIdx="0" presStyleCnt="2" custScaleX="116269" custScaleY="119350" custLinFactNeighborX="-6273" custLinFactNeighborY="-1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F4CC2-BFA7-4D02-83B0-918AEC1EE6FC}" type="pres">
      <dgm:prSet presAssocID="{61DDE1DE-1679-4762-904A-D5DB46026983}" presName="ParentText2" presStyleLbl="revTx" presStyleIdx="1" presStyleCnt="2" custScaleX="84939" custLinFactNeighborX="27409" custLinFactNeighborY="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3C94C-5371-4F91-A126-D14FB9273504}" type="pres">
      <dgm:prSet presAssocID="{61DDE1DE-1679-4762-904A-D5DB46026983}" presName="Plus" presStyleLbl="alignNode1" presStyleIdx="0" presStyleCnt="2" custScaleX="68302" custScaleY="68302" custLinFactNeighborX="798" custLinFactNeighborY="-28780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</dgm:pt>
    <dgm:pt modelId="{7CDF0B96-B316-4269-BE20-417C96DAB2A5}" type="pres">
      <dgm:prSet presAssocID="{61DDE1DE-1679-4762-904A-D5DB46026983}" presName="Minus" presStyleLbl="alignNode1" presStyleIdx="1" presStyleCnt="2" custScaleX="82645" custLinFactX="-40301" custLinFactNeighborX="-100000" custLinFactNeighborY="-91794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</dgm:pt>
    <dgm:pt modelId="{D4A76B5F-6318-41A7-AD26-7E3940C8D430}" type="pres">
      <dgm:prSet presAssocID="{61DDE1DE-1679-4762-904A-D5DB46026983}" presName="Divider" presStyleLbl="parChTrans1D1" presStyleIdx="0" presStyleCnt="1" custLinFactX="26700000" custLinFactNeighborX="26761215" custLinFactNeighborY="-36"/>
      <dgm:spPr/>
    </dgm:pt>
  </dgm:ptLst>
  <dgm:cxnLst>
    <dgm:cxn modelId="{F8D65DCE-DCAC-48A2-9E2C-CD5F8D702D27}" srcId="{61DDE1DE-1679-4762-904A-D5DB46026983}" destId="{80ABBA7C-FDAC-4C6D-B8D9-DB204B8F8902}" srcOrd="1" destOrd="0" parTransId="{4D1AEEC3-DCC5-4B4B-BFD1-3E36219CCC38}" sibTransId="{7CC64A25-7BA7-48C2-A5FA-88ABE436BCA2}"/>
    <dgm:cxn modelId="{C778E177-FC93-4DF8-9EC1-D648E7F52825}" srcId="{61DDE1DE-1679-4762-904A-D5DB46026983}" destId="{3C85DC47-030B-4687-A5EF-09FAEF47F01F}" srcOrd="0" destOrd="0" parTransId="{8C8D2086-5082-40BC-8DC5-955EA4575711}" sibTransId="{A02B7C9B-F62D-45EA-B37C-3666CCD0EBB3}"/>
    <dgm:cxn modelId="{529C66AF-27BB-488A-A4F8-45DBDA30A2FA}" type="presOf" srcId="{61DDE1DE-1679-4762-904A-D5DB46026983}" destId="{41239B14-9F7F-4F39-A5D1-0EE420B69394}" srcOrd="0" destOrd="0" presId="urn:microsoft.com/office/officeart/2009/3/layout/PlusandMinus"/>
    <dgm:cxn modelId="{1393E3B1-693B-4873-AE85-30740425FF90}" type="presOf" srcId="{80ABBA7C-FDAC-4C6D-B8D9-DB204B8F8902}" destId="{0D0F4CC2-BFA7-4D02-83B0-918AEC1EE6FC}" srcOrd="0" destOrd="0" presId="urn:microsoft.com/office/officeart/2009/3/layout/PlusandMinus"/>
    <dgm:cxn modelId="{AFDFD1AD-7201-4285-AD12-BA536B04ADAF}" type="presOf" srcId="{3C85DC47-030B-4687-A5EF-09FAEF47F01F}" destId="{8A690813-08BF-4C8A-B114-5906A7023FBA}" srcOrd="0" destOrd="0" presId="urn:microsoft.com/office/officeart/2009/3/layout/PlusandMinus"/>
    <dgm:cxn modelId="{C2B4C15F-F41E-41DF-A47A-2D87C62291D1}" type="presParOf" srcId="{41239B14-9F7F-4F39-A5D1-0EE420B69394}" destId="{D339404F-F090-4488-9BF2-7FDB8E7EF364}" srcOrd="0" destOrd="0" presId="urn:microsoft.com/office/officeart/2009/3/layout/PlusandMinus"/>
    <dgm:cxn modelId="{3739332D-A7FE-4316-99A4-CDC1716E677C}" type="presParOf" srcId="{41239B14-9F7F-4F39-A5D1-0EE420B69394}" destId="{8A690813-08BF-4C8A-B114-5906A7023FBA}" srcOrd="1" destOrd="0" presId="urn:microsoft.com/office/officeart/2009/3/layout/PlusandMinus"/>
    <dgm:cxn modelId="{0A60700A-996E-4E81-85AD-2990C06CF103}" type="presParOf" srcId="{41239B14-9F7F-4F39-A5D1-0EE420B69394}" destId="{0D0F4CC2-BFA7-4D02-83B0-918AEC1EE6FC}" srcOrd="2" destOrd="0" presId="urn:microsoft.com/office/officeart/2009/3/layout/PlusandMinus"/>
    <dgm:cxn modelId="{5656AD75-B820-4656-8E83-E3009103E9D8}" type="presParOf" srcId="{41239B14-9F7F-4F39-A5D1-0EE420B69394}" destId="{E233C94C-5371-4F91-A126-D14FB9273504}" srcOrd="3" destOrd="0" presId="urn:microsoft.com/office/officeart/2009/3/layout/PlusandMinus"/>
    <dgm:cxn modelId="{673C1682-4933-4C7A-AEE9-3C077F6DC9E2}" type="presParOf" srcId="{41239B14-9F7F-4F39-A5D1-0EE420B69394}" destId="{7CDF0B96-B316-4269-BE20-417C96DAB2A5}" srcOrd="4" destOrd="0" presId="urn:microsoft.com/office/officeart/2009/3/layout/PlusandMinus"/>
    <dgm:cxn modelId="{89C3C67A-252E-41F6-95EB-65DBBDA5A95C}" type="presParOf" srcId="{41239B14-9F7F-4F39-A5D1-0EE420B69394}" destId="{D4A76B5F-6318-41A7-AD26-7E3940C8D430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DA6A5B-06FE-4056-B484-1A0A7B12D5E4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54FA73-00B5-4D5F-A201-2ED3DB568B1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  <a:tileRect/>
        </a:gradFill>
        <a:ln/>
      </dgm:spPr>
      <dgm:t>
        <a:bodyPr/>
        <a:lstStyle/>
        <a:p>
          <a:pPr algn="just" rtl="0"/>
          <a:r>
            <a:rPr lang="ru-RU" sz="1800" dirty="0">
              <a:latin typeface="Calibri" pitchFamily="34" charset="0"/>
            </a:rPr>
            <a:t>Мягкий зубной налет – это наслоение на пелликуле остатков пищи, отмерших клеток слизистой оболочки полости рта и продуктов жизнедеятельности микроорганизмов.</a:t>
          </a:r>
        </a:p>
      </dgm:t>
    </dgm:pt>
    <dgm:pt modelId="{547FCDB5-7ED9-4D01-822B-31A35E376664}" type="parTrans" cxnId="{FF8F890E-22EC-4E21-95B6-53CE5AEDE4A5}">
      <dgm:prSet/>
      <dgm:spPr/>
      <dgm:t>
        <a:bodyPr/>
        <a:lstStyle/>
        <a:p>
          <a:endParaRPr lang="ru-RU"/>
        </a:p>
      </dgm:t>
    </dgm:pt>
    <dgm:pt modelId="{4D734045-8487-453F-BB0D-436304B8BE8D}" type="sibTrans" cxnId="{FF8F890E-22EC-4E21-95B6-53CE5AEDE4A5}">
      <dgm:prSet/>
      <dgm:spPr/>
      <dgm:t>
        <a:bodyPr/>
        <a:lstStyle/>
        <a:p>
          <a:endParaRPr lang="ru-RU"/>
        </a:p>
      </dgm:t>
    </dgm:pt>
    <dgm:pt modelId="{D765021E-4FC2-4846-8E8F-4E84CE424D1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 rtl="0"/>
          <a:r>
            <a:rPr lang="ru-RU" sz="1800" dirty="0">
              <a:latin typeface="Calibri" pitchFamily="34" charset="0"/>
            </a:rPr>
            <a:t>Виден невооруженным глазом в виде желтоватого (кашеобразного) слоя на поверхности зубов, неподверженных физиологическому самоочищению. Образуется при воздержании от чистки зубов в течение 1 – 2 дней.</a:t>
          </a:r>
        </a:p>
      </dgm:t>
    </dgm:pt>
    <dgm:pt modelId="{5AB779C1-1DB1-4B12-8D0C-AB8638C61C22}" type="parTrans" cxnId="{246FFB53-BE6D-46A6-9701-DEC0E74000AA}">
      <dgm:prSet/>
      <dgm:spPr/>
      <dgm:t>
        <a:bodyPr/>
        <a:lstStyle/>
        <a:p>
          <a:endParaRPr lang="ru-RU"/>
        </a:p>
      </dgm:t>
    </dgm:pt>
    <dgm:pt modelId="{ACA258A0-420B-4629-BF53-2454D1991E01}" type="sibTrans" cxnId="{246FFB53-BE6D-46A6-9701-DEC0E74000AA}">
      <dgm:prSet/>
      <dgm:spPr/>
      <dgm:t>
        <a:bodyPr/>
        <a:lstStyle/>
        <a:p>
          <a:endParaRPr lang="ru-RU"/>
        </a:p>
      </dgm:t>
    </dgm:pt>
    <dgm:pt modelId="{F737EF3A-0640-4A04-ADEC-71088E9DAFC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ru-RU" sz="1800" dirty="0">
              <a:latin typeface="Calibri" pitchFamily="34" charset="0"/>
            </a:rPr>
            <a:t>Мягкий зубной налет может удаляться пациентом при употреблении жестких продуктов питания и при поддержке хорошей индивидуальной гигиены с применением современных средств ухода за полостью рта.</a:t>
          </a:r>
        </a:p>
      </dgm:t>
    </dgm:pt>
    <dgm:pt modelId="{E77BC094-5DD6-4804-A45F-1CF53DFCC8A9}" type="parTrans" cxnId="{26DD2B47-F0A5-47A6-A777-4FF9BCAA3A15}">
      <dgm:prSet/>
      <dgm:spPr/>
      <dgm:t>
        <a:bodyPr/>
        <a:lstStyle/>
        <a:p>
          <a:endParaRPr lang="ru-RU"/>
        </a:p>
      </dgm:t>
    </dgm:pt>
    <dgm:pt modelId="{87712F55-45F8-4C51-8F05-B6DCC98CD68A}" type="sibTrans" cxnId="{26DD2B47-F0A5-47A6-A777-4FF9BCAA3A15}">
      <dgm:prSet/>
      <dgm:spPr/>
      <dgm:t>
        <a:bodyPr/>
        <a:lstStyle/>
        <a:p>
          <a:endParaRPr lang="ru-RU"/>
        </a:p>
      </dgm:t>
    </dgm:pt>
    <dgm:pt modelId="{7FFF46AF-A81C-4857-BA04-97D4ABE34BA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ru-RU" sz="1800" dirty="0">
              <a:latin typeface="Calibri" pitchFamily="34" charset="0"/>
            </a:rPr>
            <a:t>Является причиной запаха изо рта, извращения вкусовых ощущений, а также основным критерием минерализации и образования зубного камня.</a:t>
          </a:r>
        </a:p>
      </dgm:t>
    </dgm:pt>
    <dgm:pt modelId="{D68AE6A7-28EC-4B9E-8910-AF81ADA95966}" type="parTrans" cxnId="{87D4D526-620D-4970-B1FA-6F3F6852810D}">
      <dgm:prSet/>
      <dgm:spPr/>
      <dgm:t>
        <a:bodyPr/>
        <a:lstStyle/>
        <a:p>
          <a:endParaRPr lang="ru-RU"/>
        </a:p>
      </dgm:t>
    </dgm:pt>
    <dgm:pt modelId="{65A53E09-C505-44E0-BEDA-ED312A7BC9A0}" type="sibTrans" cxnId="{87D4D526-620D-4970-B1FA-6F3F6852810D}">
      <dgm:prSet/>
      <dgm:spPr/>
      <dgm:t>
        <a:bodyPr/>
        <a:lstStyle/>
        <a:p>
          <a:endParaRPr lang="ru-RU"/>
        </a:p>
      </dgm:t>
    </dgm:pt>
    <dgm:pt modelId="{43988AA8-FC11-4108-8969-A8C5A82F2CE0}" type="pres">
      <dgm:prSet presAssocID="{48DA6A5B-06FE-4056-B484-1A0A7B12D5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B08AFF-B685-4489-90C3-E0F5ECE4892C}" type="pres">
      <dgm:prSet presAssocID="{F737EF3A-0640-4A04-ADEC-71088E9DAFC8}" presName="boxAndChildren" presStyleCnt="0"/>
      <dgm:spPr/>
    </dgm:pt>
    <dgm:pt modelId="{6F710281-FA06-4ECA-BAB7-D96038C90130}" type="pres">
      <dgm:prSet presAssocID="{F737EF3A-0640-4A04-ADEC-71088E9DAFC8}" presName="parentTextBox" presStyleLbl="node1" presStyleIdx="0" presStyleCnt="4" custLinFactNeighborY="-10045"/>
      <dgm:spPr/>
      <dgm:t>
        <a:bodyPr/>
        <a:lstStyle/>
        <a:p>
          <a:endParaRPr lang="ru-RU"/>
        </a:p>
      </dgm:t>
    </dgm:pt>
    <dgm:pt modelId="{65E09A98-23C4-44F0-A282-BDCEA38FD5ED}" type="pres">
      <dgm:prSet presAssocID="{65A53E09-C505-44E0-BEDA-ED312A7BC9A0}" presName="sp" presStyleCnt="0"/>
      <dgm:spPr/>
    </dgm:pt>
    <dgm:pt modelId="{2E4B4E63-6D77-4FA8-A6E0-DA25F89137CF}" type="pres">
      <dgm:prSet presAssocID="{7FFF46AF-A81C-4857-BA04-97D4ABE34BA5}" presName="arrowAndChildren" presStyleCnt="0"/>
      <dgm:spPr/>
    </dgm:pt>
    <dgm:pt modelId="{EBCBEC62-2225-41A0-B802-00FC7BF41928}" type="pres">
      <dgm:prSet presAssocID="{7FFF46AF-A81C-4857-BA04-97D4ABE34BA5}" presName="parentTextArrow" presStyleLbl="node1" presStyleIdx="1" presStyleCnt="4" custScaleY="78826" custLinFactNeighborY="-4572"/>
      <dgm:spPr/>
      <dgm:t>
        <a:bodyPr/>
        <a:lstStyle/>
        <a:p>
          <a:endParaRPr lang="ru-RU"/>
        </a:p>
      </dgm:t>
    </dgm:pt>
    <dgm:pt modelId="{81DD9EB7-CACF-49EC-97EC-857601EDF1B9}" type="pres">
      <dgm:prSet presAssocID="{ACA258A0-420B-4629-BF53-2454D1991E01}" presName="sp" presStyleCnt="0"/>
      <dgm:spPr/>
    </dgm:pt>
    <dgm:pt modelId="{D21EE30D-DB94-4A54-8C8E-E4B27150D8D2}" type="pres">
      <dgm:prSet presAssocID="{D765021E-4FC2-4846-8E8F-4E84CE424D1D}" presName="arrowAndChildren" presStyleCnt="0"/>
      <dgm:spPr/>
    </dgm:pt>
    <dgm:pt modelId="{525713F4-71A3-489E-AECF-2ED65B7E2A70}" type="pres">
      <dgm:prSet presAssocID="{D765021E-4FC2-4846-8E8F-4E84CE424D1D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43E572FD-A072-413C-8381-E728FF2B36F4}" type="pres">
      <dgm:prSet presAssocID="{4D734045-8487-453F-BB0D-436304B8BE8D}" presName="sp" presStyleCnt="0"/>
      <dgm:spPr/>
    </dgm:pt>
    <dgm:pt modelId="{CA325D7A-811E-4228-B937-0579788A5DFE}" type="pres">
      <dgm:prSet presAssocID="{1154FA73-00B5-4D5F-A201-2ED3DB568B1B}" presName="arrowAndChildren" presStyleCnt="0"/>
      <dgm:spPr/>
    </dgm:pt>
    <dgm:pt modelId="{BFF1DE87-EC6E-4A3F-817F-BB44D3B2F04D}" type="pres">
      <dgm:prSet presAssocID="{1154FA73-00B5-4D5F-A201-2ED3DB568B1B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6DD2B47-F0A5-47A6-A777-4FF9BCAA3A15}" srcId="{48DA6A5B-06FE-4056-B484-1A0A7B12D5E4}" destId="{F737EF3A-0640-4A04-ADEC-71088E9DAFC8}" srcOrd="3" destOrd="0" parTransId="{E77BC094-5DD6-4804-A45F-1CF53DFCC8A9}" sibTransId="{87712F55-45F8-4C51-8F05-B6DCC98CD68A}"/>
    <dgm:cxn modelId="{5E51535E-1A5E-4948-BF26-8CD62EAF4612}" type="presOf" srcId="{F737EF3A-0640-4A04-ADEC-71088E9DAFC8}" destId="{6F710281-FA06-4ECA-BAB7-D96038C90130}" srcOrd="0" destOrd="0" presId="urn:microsoft.com/office/officeart/2005/8/layout/process4"/>
    <dgm:cxn modelId="{15115243-EB3E-4911-B85E-5426D7C3C3B0}" type="presOf" srcId="{48DA6A5B-06FE-4056-B484-1A0A7B12D5E4}" destId="{43988AA8-FC11-4108-8969-A8C5A82F2CE0}" srcOrd="0" destOrd="0" presId="urn:microsoft.com/office/officeart/2005/8/layout/process4"/>
    <dgm:cxn modelId="{87D4D526-620D-4970-B1FA-6F3F6852810D}" srcId="{48DA6A5B-06FE-4056-B484-1A0A7B12D5E4}" destId="{7FFF46AF-A81C-4857-BA04-97D4ABE34BA5}" srcOrd="2" destOrd="0" parTransId="{D68AE6A7-28EC-4B9E-8910-AF81ADA95966}" sibTransId="{65A53E09-C505-44E0-BEDA-ED312A7BC9A0}"/>
    <dgm:cxn modelId="{2216E166-8D5D-45B6-A8B8-9B72176DA252}" type="presOf" srcId="{D765021E-4FC2-4846-8E8F-4E84CE424D1D}" destId="{525713F4-71A3-489E-AECF-2ED65B7E2A70}" srcOrd="0" destOrd="0" presId="urn:microsoft.com/office/officeart/2005/8/layout/process4"/>
    <dgm:cxn modelId="{442792C0-FE88-4030-827C-A09E42512B61}" type="presOf" srcId="{1154FA73-00B5-4D5F-A201-2ED3DB568B1B}" destId="{BFF1DE87-EC6E-4A3F-817F-BB44D3B2F04D}" srcOrd="0" destOrd="0" presId="urn:microsoft.com/office/officeart/2005/8/layout/process4"/>
    <dgm:cxn modelId="{FF8F890E-22EC-4E21-95B6-53CE5AEDE4A5}" srcId="{48DA6A5B-06FE-4056-B484-1A0A7B12D5E4}" destId="{1154FA73-00B5-4D5F-A201-2ED3DB568B1B}" srcOrd="0" destOrd="0" parTransId="{547FCDB5-7ED9-4D01-822B-31A35E376664}" sibTransId="{4D734045-8487-453F-BB0D-436304B8BE8D}"/>
    <dgm:cxn modelId="{05CA3DA3-512D-4047-9886-4423EEBD8867}" type="presOf" srcId="{7FFF46AF-A81C-4857-BA04-97D4ABE34BA5}" destId="{EBCBEC62-2225-41A0-B802-00FC7BF41928}" srcOrd="0" destOrd="0" presId="urn:microsoft.com/office/officeart/2005/8/layout/process4"/>
    <dgm:cxn modelId="{246FFB53-BE6D-46A6-9701-DEC0E74000AA}" srcId="{48DA6A5B-06FE-4056-B484-1A0A7B12D5E4}" destId="{D765021E-4FC2-4846-8E8F-4E84CE424D1D}" srcOrd="1" destOrd="0" parTransId="{5AB779C1-1DB1-4B12-8D0C-AB8638C61C22}" sibTransId="{ACA258A0-420B-4629-BF53-2454D1991E01}"/>
    <dgm:cxn modelId="{76FD743F-60B8-4173-882C-3A3A27EF3C77}" type="presParOf" srcId="{43988AA8-FC11-4108-8969-A8C5A82F2CE0}" destId="{39B08AFF-B685-4489-90C3-E0F5ECE4892C}" srcOrd="0" destOrd="0" presId="urn:microsoft.com/office/officeart/2005/8/layout/process4"/>
    <dgm:cxn modelId="{C309644A-DE6F-4B24-A6A9-11F2A9090875}" type="presParOf" srcId="{39B08AFF-B685-4489-90C3-E0F5ECE4892C}" destId="{6F710281-FA06-4ECA-BAB7-D96038C90130}" srcOrd="0" destOrd="0" presId="urn:microsoft.com/office/officeart/2005/8/layout/process4"/>
    <dgm:cxn modelId="{BC36B7F5-B487-489A-9BE4-792CA132A984}" type="presParOf" srcId="{43988AA8-FC11-4108-8969-A8C5A82F2CE0}" destId="{65E09A98-23C4-44F0-A282-BDCEA38FD5ED}" srcOrd="1" destOrd="0" presId="urn:microsoft.com/office/officeart/2005/8/layout/process4"/>
    <dgm:cxn modelId="{AB88D90E-9A64-4D44-B58E-4FBC6AD17580}" type="presParOf" srcId="{43988AA8-FC11-4108-8969-A8C5A82F2CE0}" destId="{2E4B4E63-6D77-4FA8-A6E0-DA25F89137CF}" srcOrd="2" destOrd="0" presId="urn:microsoft.com/office/officeart/2005/8/layout/process4"/>
    <dgm:cxn modelId="{F8FC25C4-C4CD-429F-B94A-AAB327DEA83A}" type="presParOf" srcId="{2E4B4E63-6D77-4FA8-A6E0-DA25F89137CF}" destId="{EBCBEC62-2225-41A0-B802-00FC7BF41928}" srcOrd="0" destOrd="0" presId="urn:microsoft.com/office/officeart/2005/8/layout/process4"/>
    <dgm:cxn modelId="{AB442662-B747-4F4F-AD13-6B5E0491C161}" type="presParOf" srcId="{43988AA8-FC11-4108-8969-A8C5A82F2CE0}" destId="{81DD9EB7-CACF-49EC-97EC-857601EDF1B9}" srcOrd="3" destOrd="0" presId="urn:microsoft.com/office/officeart/2005/8/layout/process4"/>
    <dgm:cxn modelId="{EF3C41CA-BB55-44C1-AE36-3CCF36DEF323}" type="presParOf" srcId="{43988AA8-FC11-4108-8969-A8C5A82F2CE0}" destId="{D21EE30D-DB94-4A54-8C8E-E4B27150D8D2}" srcOrd="4" destOrd="0" presId="urn:microsoft.com/office/officeart/2005/8/layout/process4"/>
    <dgm:cxn modelId="{2CFE524A-3D71-4405-88C8-F313B3585793}" type="presParOf" srcId="{D21EE30D-DB94-4A54-8C8E-E4B27150D8D2}" destId="{525713F4-71A3-489E-AECF-2ED65B7E2A70}" srcOrd="0" destOrd="0" presId="urn:microsoft.com/office/officeart/2005/8/layout/process4"/>
    <dgm:cxn modelId="{983F225F-50C5-4252-8449-F3DF1AC8065D}" type="presParOf" srcId="{43988AA8-FC11-4108-8969-A8C5A82F2CE0}" destId="{43E572FD-A072-413C-8381-E728FF2B36F4}" srcOrd="5" destOrd="0" presId="urn:microsoft.com/office/officeart/2005/8/layout/process4"/>
    <dgm:cxn modelId="{D368060B-9F4B-484B-9690-ECA841D3F71B}" type="presParOf" srcId="{43988AA8-FC11-4108-8969-A8C5A82F2CE0}" destId="{CA325D7A-811E-4228-B937-0579788A5DFE}" srcOrd="6" destOrd="0" presId="urn:microsoft.com/office/officeart/2005/8/layout/process4"/>
    <dgm:cxn modelId="{E2BB823B-D3A9-4321-87D5-1D5A2D8A9CDC}" type="presParOf" srcId="{CA325D7A-811E-4228-B937-0579788A5DFE}" destId="{BFF1DE87-EC6E-4A3F-817F-BB44D3B2F04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9DCCD-F378-4534-856F-5A05334E530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E77E8E-D144-49CB-BF63-B0C978527E1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dirty="0">
              <a:latin typeface="Calibri" pitchFamily="34" charset="0"/>
            </a:rPr>
            <a:t>Наддесневой зубной камень</a:t>
          </a:r>
        </a:p>
      </dgm:t>
    </dgm:pt>
    <dgm:pt modelId="{420D2659-7385-4827-A542-BAFAE0F37EAC}" type="parTrans" cxnId="{F9EBA2E5-C966-43A9-8A99-E2B1BAE2D05B}">
      <dgm:prSet/>
      <dgm:spPr/>
      <dgm:t>
        <a:bodyPr/>
        <a:lstStyle/>
        <a:p>
          <a:endParaRPr lang="ru-RU"/>
        </a:p>
      </dgm:t>
    </dgm:pt>
    <dgm:pt modelId="{F614F81B-7A00-41DC-AA1D-ECF8ECE8FAE8}" type="sibTrans" cxnId="{F9EBA2E5-C966-43A9-8A99-E2B1BAE2D05B}">
      <dgm:prSet/>
      <dgm:spPr/>
      <dgm:t>
        <a:bodyPr/>
        <a:lstStyle/>
        <a:p>
          <a:endParaRPr lang="ru-RU"/>
        </a:p>
      </dgm:t>
    </dgm:pt>
    <dgm:pt modelId="{87A1B1BB-5EAD-4E40-9DFE-A24AE7413D63}">
      <dgm:prSet phldrT="[Текст]" custT="1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dirty="0">
              <a:latin typeface="Calibri" pitchFamily="34" charset="0"/>
              <a:sym typeface="Symbol"/>
            </a:rPr>
            <a:t> </a:t>
          </a:r>
          <a:r>
            <a:rPr lang="ru-RU" sz="1800" dirty="0">
              <a:latin typeface="Calibri" pitchFamily="34" charset="0"/>
            </a:rPr>
            <a:t>располагается над гребнем </a:t>
          </a:r>
          <a:r>
            <a:rPr lang="ru-RU" sz="1800" dirty="0" err="1">
              <a:latin typeface="Calibri" pitchFamily="34" charset="0"/>
            </a:rPr>
            <a:t>десневого</a:t>
          </a:r>
          <a:r>
            <a:rPr lang="ru-RU" sz="1800" dirty="0">
              <a:latin typeface="Calibri" pitchFamily="34" charset="0"/>
            </a:rPr>
            <a:t> края</a:t>
          </a:r>
        </a:p>
      </dgm:t>
    </dgm:pt>
    <dgm:pt modelId="{D27384FE-C1D8-4309-98FD-CFC758DF20CD}" type="parTrans" cxnId="{FFC710F9-9391-4A35-B97B-BD11A2713190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FFB8F4EA-6C35-4741-9D2A-4BB875F4BD21}" type="sibTrans" cxnId="{FFC710F9-9391-4A35-B97B-BD11A2713190}">
      <dgm:prSet/>
      <dgm:spPr/>
      <dgm:t>
        <a:bodyPr/>
        <a:lstStyle/>
        <a:p>
          <a:endParaRPr lang="ru-RU"/>
        </a:p>
      </dgm:t>
    </dgm:pt>
    <dgm:pt modelId="{8C51BF01-5BED-4066-B5E0-092D0B97462B}">
      <dgm:prSet phldrT="[Текст]" custT="1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dirty="0">
              <a:latin typeface="Calibri" pitchFamily="34" charset="0"/>
              <a:sym typeface="Symbol"/>
            </a:rPr>
            <a:t> </a:t>
          </a:r>
          <a:r>
            <a:rPr lang="ru-RU" sz="1800" dirty="0">
              <a:latin typeface="Calibri" pitchFamily="34" charset="0"/>
            </a:rPr>
            <a:t>легко обнаруживается </a:t>
          </a:r>
          <a:br>
            <a:rPr lang="ru-RU" sz="1800" dirty="0">
              <a:latin typeface="Calibri" pitchFamily="34" charset="0"/>
            </a:rPr>
          </a:br>
          <a:r>
            <a:rPr lang="ru-RU" sz="1800" dirty="0">
              <a:latin typeface="Calibri" pitchFamily="34" charset="0"/>
            </a:rPr>
            <a:t>на поверхности зубов</a:t>
          </a:r>
        </a:p>
      </dgm:t>
    </dgm:pt>
    <dgm:pt modelId="{D39ACCD9-4339-4977-A2A9-55628BA463C6}" type="parTrans" cxnId="{77265991-BD0C-4E01-B165-BD4A9CBC939E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CE18D1A5-888E-4D27-99AE-908B64C2D08A}" type="sibTrans" cxnId="{77265991-BD0C-4E01-B165-BD4A9CBC939E}">
      <dgm:prSet/>
      <dgm:spPr/>
      <dgm:t>
        <a:bodyPr/>
        <a:lstStyle/>
        <a:p>
          <a:endParaRPr lang="ru-RU"/>
        </a:p>
      </dgm:t>
    </dgm:pt>
    <dgm:pt modelId="{BC6ADEB8-FC37-4121-829F-AF06DF3BCCF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dirty="0">
              <a:latin typeface="Calibri" pitchFamily="34" charset="0"/>
            </a:rPr>
            <a:t>Поддесневой зубной камень</a:t>
          </a:r>
        </a:p>
      </dgm:t>
    </dgm:pt>
    <dgm:pt modelId="{6B225C51-DFD5-409B-9F88-ACA3D8498621}" type="parTrans" cxnId="{93B48D6E-3567-455E-A8C0-D540BC3E4EB8}">
      <dgm:prSet/>
      <dgm:spPr/>
      <dgm:t>
        <a:bodyPr/>
        <a:lstStyle/>
        <a:p>
          <a:endParaRPr lang="ru-RU"/>
        </a:p>
      </dgm:t>
    </dgm:pt>
    <dgm:pt modelId="{B15C4EB6-3A9D-4F20-BFEF-C089465C6CD7}" type="sibTrans" cxnId="{93B48D6E-3567-455E-A8C0-D540BC3E4EB8}">
      <dgm:prSet/>
      <dgm:spPr/>
      <dgm:t>
        <a:bodyPr/>
        <a:lstStyle/>
        <a:p>
          <a:endParaRPr lang="ru-RU"/>
        </a:p>
      </dgm:t>
    </dgm:pt>
    <dgm:pt modelId="{35CA089F-0B20-4C70-88F4-8F5EE1619C8B}">
      <dgm:prSet phldrT="[Текст]" custT="1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dirty="0">
              <a:latin typeface="Calibri" pitchFamily="34" charset="0"/>
              <a:sym typeface="Symbol"/>
            </a:rPr>
            <a:t> </a:t>
          </a:r>
          <a:r>
            <a:rPr lang="ru-RU" sz="1800" dirty="0">
              <a:latin typeface="Calibri" pitchFamily="34" charset="0"/>
            </a:rPr>
            <a:t>располагается под маргинальной десной и в десневых карманах</a:t>
          </a:r>
        </a:p>
      </dgm:t>
    </dgm:pt>
    <dgm:pt modelId="{8922237C-55BE-45E1-9F47-5E272E11EC24}" type="parTrans" cxnId="{EB44D4DB-9586-4876-AC09-D463C6FFA0B7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BAC1699B-6D0C-498D-8DB0-CFE14076601F}" type="sibTrans" cxnId="{EB44D4DB-9586-4876-AC09-D463C6FFA0B7}">
      <dgm:prSet/>
      <dgm:spPr/>
      <dgm:t>
        <a:bodyPr/>
        <a:lstStyle/>
        <a:p>
          <a:endParaRPr lang="ru-RU"/>
        </a:p>
      </dgm:t>
    </dgm:pt>
    <dgm:pt modelId="{1FE0901E-410C-4748-B441-84CC95ED62FF}">
      <dgm:prSet phldrT="[Текст]" custT="1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dirty="0">
              <a:latin typeface="Calibri" pitchFamily="34" charset="0"/>
              <a:sym typeface="Symbol"/>
            </a:rPr>
            <a:t> </a:t>
          </a:r>
          <a:r>
            <a:rPr lang="ru-RU" sz="1800" dirty="0">
              <a:latin typeface="Calibri" pitchFamily="34" charset="0"/>
            </a:rPr>
            <a:t>обнаруживается с помощью зондирован</a:t>
          </a:r>
          <a:r>
            <a:rPr lang="ru-RU" sz="1800" dirty="0"/>
            <a:t>ия</a:t>
          </a:r>
        </a:p>
      </dgm:t>
    </dgm:pt>
    <dgm:pt modelId="{EC8D28B6-8A46-402B-82FA-918142D5705C}" type="sibTrans" cxnId="{4A4C0F31-8176-42E1-B637-8F6DB1C724A9}">
      <dgm:prSet/>
      <dgm:spPr/>
      <dgm:t>
        <a:bodyPr/>
        <a:lstStyle/>
        <a:p>
          <a:endParaRPr lang="ru-RU"/>
        </a:p>
      </dgm:t>
    </dgm:pt>
    <dgm:pt modelId="{F70D867B-3BF1-4FBA-B4C9-D0360AA531ED}" type="parTrans" cxnId="{4A4C0F31-8176-42E1-B637-8F6DB1C724A9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130EBBB-1F3C-4A72-B303-15B36D4852B3}" type="pres">
      <dgm:prSet presAssocID="{01A9DCCD-F378-4534-856F-5A05334E530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CCE0F5-A206-4081-B393-5359520304C0}" type="pres">
      <dgm:prSet presAssocID="{E4E77E8E-D144-49CB-BF63-B0C978527E1E}" presName="root" presStyleCnt="0"/>
      <dgm:spPr/>
    </dgm:pt>
    <dgm:pt modelId="{DFA0A1F1-35F5-49C1-B8FA-AAFEF0210643}" type="pres">
      <dgm:prSet presAssocID="{E4E77E8E-D144-49CB-BF63-B0C978527E1E}" presName="rootComposite" presStyleCnt="0"/>
      <dgm:spPr/>
    </dgm:pt>
    <dgm:pt modelId="{0CCEDC57-8A27-49B0-8A98-8B2DACBBC162}" type="pres">
      <dgm:prSet presAssocID="{E4E77E8E-D144-49CB-BF63-B0C978527E1E}" presName="rootText" presStyleLbl="node1" presStyleIdx="0" presStyleCnt="2" custScaleX="383576" custLinFactNeighborX="11403" custLinFactNeighborY="-56766"/>
      <dgm:spPr/>
      <dgm:t>
        <a:bodyPr/>
        <a:lstStyle/>
        <a:p>
          <a:endParaRPr lang="ru-RU"/>
        </a:p>
      </dgm:t>
    </dgm:pt>
    <dgm:pt modelId="{CCC2CB51-8B88-4121-80F3-FE68EB7B77F3}" type="pres">
      <dgm:prSet presAssocID="{E4E77E8E-D144-49CB-BF63-B0C978527E1E}" presName="rootConnector" presStyleLbl="node1" presStyleIdx="0" presStyleCnt="2"/>
      <dgm:spPr/>
      <dgm:t>
        <a:bodyPr/>
        <a:lstStyle/>
        <a:p>
          <a:endParaRPr lang="ru-RU"/>
        </a:p>
      </dgm:t>
    </dgm:pt>
    <dgm:pt modelId="{B374E81A-7946-446D-8D3E-E383C8E8D5CD}" type="pres">
      <dgm:prSet presAssocID="{E4E77E8E-D144-49CB-BF63-B0C978527E1E}" presName="childShape" presStyleCnt="0"/>
      <dgm:spPr/>
    </dgm:pt>
    <dgm:pt modelId="{78A907D5-3155-4235-8DC1-1DAAE2A24197}" type="pres">
      <dgm:prSet presAssocID="{D27384FE-C1D8-4309-98FD-CFC758DF20C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AAB7DF82-5D49-40CA-9B96-57A9B5FAD646}" type="pres">
      <dgm:prSet presAssocID="{87A1B1BB-5EAD-4E40-9DFE-A24AE7413D63}" presName="childText" presStyleLbl="bgAcc1" presStyleIdx="0" presStyleCnt="4" custScaleX="383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6B880-5A64-4736-AFCE-388D00365C1C}" type="pres">
      <dgm:prSet presAssocID="{D39ACCD9-4339-4977-A2A9-55628BA463C6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519FD85-DBAD-47BC-9F0C-1798B101E2DA}" type="pres">
      <dgm:prSet presAssocID="{8C51BF01-5BED-4066-B5E0-092D0B97462B}" presName="childText" presStyleLbl="bgAcc1" presStyleIdx="1" presStyleCnt="4" custScaleX="383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95343-2AE3-466C-AB10-4DAF840504DD}" type="pres">
      <dgm:prSet presAssocID="{BC6ADEB8-FC37-4121-829F-AF06DF3BCCF2}" presName="root" presStyleCnt="0"/>
      <dgm:spPr/>
    </dgm:pt>
    <dgm:pt modelId="{ADBC5543-4F69-48E8-B00E-2B5A2487E582}" type="pres">
      <dgm:prSet presAssocID="{BC6ADEB8-FC37-4121-829F-AF06DF3BCCF2}" presName="rootComposite" presStyleCnt="0"/>
      <dgm:spPr/>
    </dgm:pt>
    <dgm:pt modelId="{F468B11A-DC1D-426A-99E8-7DD35FC51C3F}" type="pres">
      <dgm:prSet presAssocID="{BC6ADEB8-FC37-4121-829F-AF06DF3BCCF2}" presName="rootText" presStyleLbl="node1" presStyleIdx="1" presStyleCnt="2" custScaleX="383576" custLinFactNeighborX="421" custLinFactNeighborY="-60303"/>
      <dgm:spPr/>
      <dgm:t>
        <a:bodyPr/>
        <a:lstStyle/>
        <a:p>
          <a:endParaRPr lang="ru-RU"/>
        </a:p>
      </dgm:t>
    </dgm:pt>
    <dgm:pt modelId="{FBBF7750-1C58-4BF1-9E67-213DB3D21C82}" type="pres">
      <dgm:prSet presAssocID="{BC6ADEB8-FC37-4121-829F-AF06DF3BCCF2}" presName="rootConnector" presStyleLbl="node1" presStyleIdx="1" presStyleCnt="2"/>
      <dgm:spPr/>
      <dgm:t>
        <a:bodyPr/>
        <a:lstStyle/>
        <a:p>
          <a:endParaRPr lang="ru-RU"/>
        </a:p>
      </dgm:t>
    </dgm:pt>
    <dgm:pt modelId="{34B38637-6F96-4932-8CD6-8AC1F7DC37B1}" type="pres">
      <dgm:prSet presAssocID="{BC6ADEB8-FC37-4121-829F-AF06DF3BCCF2}" presName="childShape" presStyleCnt="0"/>
      <dgm:spPr/>
    </dgm:pt>
    <dgm:pt modelId="{4C186A72-7014-4DEE-99E1-CC2B5518D5AD}" type="pres">
      <dgm:prSet presAssocID="{8922237C-55BE-45E1-9F47-5E272E11EC24}" presName="Name13" presStyleLbl="parChTrans1D2" presStyleIdx="2" presStyleCnt="4"/>
      <dgm:spPr/>
      <dgm:t>
        <a:bodyPr/>
        <a:lstStyle/>
        <a:p>
          <a:endParaRPr lang="ru-RU"/>
        </a:p>
      </dgm:t>
    </dgm:pt>
    <dgm:pt modelId="{EFA3AD80-7DF8-4939-911C-66D3966D2A7A}" type="pres">
      <dgm:prSet presAssocID="{35CA089F-0B20-4C70-88F4-8F5EE1619C8B}" presName="childText" presStyleLbl="bgAcc1" presStyleIdx="2" presStyleCnt="4" custScaleX="383576" custScaleY="164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5992F-263C-48F0-91BC-4EB0C51481BD}" type="pres">
      <dgm:prSet presAssocID="{F70D867B-3BF1-4FBA-B4C9-D0360AA531E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EDFE696-CA85-4B84-9122-671AFE289C22}" type="pres">
      <dgm:prSet presAssocID="{1FE0901E-410C-4748-B441-84CC95ED62FF}" presName="childText" presStyleLbl="bgAcc1" presStyleIdx="3" presStyleCnt="4" custScaleX="367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1B8675-BF66-4DD2-A258-03F641A38AA9}" type="presOf" srcId="{F70D867B-3BF1-4FBA-B4C9-D0360AA531ED}" destId="{38F5992F-263C-48F0-91BC-4EB0C51481BD}" srcOrd="0" destOrd="0" presId="urn:microsoft.com/office/officeart/2005/8/layout/hierarchy3"/>
    <dgm:cxn modelId="{FFC710F9-9391-4A35-B97B-BD11A2713190}" srcId="{E4E77E8E-D144-49CB-BF63-B0C978527E1E}" destId="{87A1B1BB-5EAD-4E40-9DFE-A24AE7413D63}" srcOrd="0" destOrd="0" parTransId="{D27384FE-C1D8-4309-98FD-CFC758DF20CD}" sibTransId="{FFB8F4EA-6C35-4741-9D2A-4BB875F4BD21}"/>
    <dgm:cxn modelId="{B3538124-9D71-425A-8FDA-D0A43543D164}" type="presOf" srcId="{D39ACCD9-4339-4977-A2A9-55628BA463C6}" destId="{1A16B880-5A64-4736-AFCE-388D00365C1C}" srcOrd="0" destOrd="0" presId="urn:microsoft.com/office/officeart/2005/8/layout/hierarchy3"/>
    <dgm:cxn modelId="{F9EBA2E5-C966-43A9-8A99-E2B1BAE2D05B}" srcId="{01A9DCCD-F378-4534-856F-5A05334E530E}" destId="{E4E77E8E-D144-49CB-BF63-B0C978527E1E}" srcOrd="0" destOrd="0" parTransId="{420D2659-7385-4827-A542-BAFAE0F37EAC}" sibTransId="{F614F81B-7A00-41DC-AA1D-ECF8ECE8FAE8}"/>
    <dgm:cxn modelId="{D016FAF2-3E6B-49B8-933B-F89C54865C28}" type="presOf" srcId="{01A9DCCD-F378-4534-856F-5A05334E530E}" destId="{7130EBBB-1F3C-4A72-B303-15B36D4852B3}" srcOrd="0" destOrd="0" presId="urn:microsoft.com/office/officeart/2005/8/layout/hierarchy3"/>
    <dgm:cxn modelId="{3CDCD428-D00D-43D6-808F-78352924DA3F}" type="presOf" srcId="{E4E77E8E-D144-49CB-BF63-B0C978527E1E}" destId="{CCC2CB51-8B88-4121-80F3-FE68EB7B77F3}" srcOrd="1" destOrd="0" presId="urn:microsoft.com/office/officeart/2005/8/layout/hierarchy3"/>
    <dgm:cxn modelId="{93B48D6E-3567-455E-A8C0-D540BC3E4EB8}" srcId="{01A9DCCD-F378-4534-856F-5A05334E530E}" destId="{BC6ADEB8-FC37-4121-829F-AF06DF3BCCF2}" srcOrd="1" destOrd="0" parTransId="{6B225C51-DFD5-409B-9F88-ACA3D8498621}" sibTransId="{B15C4EB6-3A9D-4F20-BFEF-C089465C6CD7}"/>
    <dgm:cxn modelId="{826BD56E-B88B-4388-8A09-BD58A6597F81}" type="presOf" srcId="{1FE0901E-410C-4748-B441-84CC95ED62FF}" destId="{0EDFE696-CA85-4B84-9122-671AFE289C22}" srcOrd="0" destOrd="0" presId="urn:microsoft.com/office/officeart/2005/8/layout/hierarchy3"/>
    <dgm:cxn modelId="{F9B6B768-95B0-4D56-B8F6-AC1C9636CB92}" type="presOf" srcId="{E4E77E8E-D144-49CB-BF63-B0C978527E1E}" destId="{0CCEDC57-8A27-49B0-8A98-8B2DACBBC162}" srcOrd="0" destOrd="0" presId="urn:microsoft.com/office/officeart/2005/8/layout/hierarchy3"/>
    <dgm:cxn modelId="{1D959150-54EF-4E76-BDFC-BC3AFD43A397}" type="presOf" srcId="{BC6ADEB8-FC37-4121-829F-AF06DF3BCCF2}" destId="{F468B11A-DC1D-426A-99E8-7DD35FC51C3F}" srcOrd="0" destOrd="0" presId="urn:microsoft.com/office/officeart/2005/8/layout/hierarchy3"/>
    <dgm:cxn modelId="{016A7998-72E3-4FAF-AAAD-B973D9C781F6}" type="presOf" srcId="{8922237C-55BE-45E1-9F47-5E272E11EC24}" destId="{4C186A72-7014-4DEE-99E1-CC2B5518D5AD}" srcOrd="0" destOrd="0" presId="urn:microsoft.com/office/officeart/2005/8/layout/hierarchy3"/>
    <dgm:cxn modelId="{77265991-BD0C-4E01-B165-BD4A9CBC939E}" srcId="{E4E77E8E-D144-49CB-BF63-B0C978527E1E}" destId="{8C51BF01-5BED-4066-B5E0-092D0B97462B}" srcOrd="1" destOrd="0" parTransId="{D39ACCD9-4339-4977-A2A9-55628BA463C6}" sibTransId="{CE18D1A5-888E-4D27-99AE-908B64C2D08A}"/>
    <dgm:cxn modelId="{C72810CA-F41A-4EAD-913E-6DF0BAA5F66F}" type="presOf" srcId="{8C51BF01-5BED-4066-B5E0-092D0B97462B}" destId="{3519FD85-DBAD-47BC-9F0C-1798B101E2DA}" srcOrd="0" destOrd="0" presId="urn:microsoft.com/office/officeart/2005/8/layout/hierarchy3"/>
    <dgm:cxn modelId="{4A4C0F31-8176-42E1-B637-8F6DB1C724A9}" srcId="{BC6ADEB8-FC37-4121-829F-AF06DF3BCCF2}" destId="{1FE0901E-410C-4748-B441-84CC95ED62FF}" srcOrd="1" destOrd="0" parTransId="{F70D867B-3BF1-4FBA-B4C9-D0360AA531ED}" sibTransId="{EC8D28B6-8A46-402B-82FA-918142D5705C}"/>
    <dgm:cxn modelId="{9E121FFE-43C4-49F9-9289-7ECB0003DB5A}" type="presOf" srcId="{87A1B1BB-5EAD-4E40-9DFE-A24AE7413D63}" destId="{AAB7DF82-5D49-40CA-9B96-57A9B5FAD646}" srcOrd="0" destOrd="0" presId="urn:microsoft.com/office/officeart/2005/8/layout/hierarchy3"/>
    <dgm:cxn modelId="{6C4F3FEC-8B77-4F10-B9E1-7108F797D964}" type="presOf" srcId="{D27384FE-C1D8-4309-98FD-CFC758DF20CD}" destId="{78A907D5-3155-4235-8DC1-1DAAE2A24197}" srcOrd="0" destOrd="0" presId="urn:microsoft.com/office/officeart/2005/8/layout/hierarchy3"/>
    <dgm:cxn modelId="{EB44D4DB-9586-4876-AC09-D463C6FFA0B7}" srcId="{BC6ADEB8-FC37-4121-829F-AF06DF3BCCF2}" destId="{35CA089F-0B20-4C70-88F4-8F5EE1619C8B}" srcOrd="0" destOrd="0" parTransId="{8922237C-55BE-45E1-9F47-5E272E11EC24}" sibTransId="{BAC1699B-6D0C-498D-8DB0-CFE14076601F}"/>
    <dgm:cxn modelId="{2EC0D20D-2533-4DE1-9CB6-41F12CC7FE97}" type="presOf" srcId="{BC6ADEB8-FC37-4121-829F-AF06DF3BCCF2}" destId="{FBBF7750-1C58-4BF1-9E67-213DB3D21C82}" srcOrd="1" destOrd="0" presId="urn:microsoft.com/office/officeart/2005/8/layout/hierarchy3"/>
    <dgm:cxn modelId="{D668FD25-0BEF-4473-ACE5-05F6A62A642B}" type="presOf" srcId="{35CA089F-0B20-4C70-88F4-8F5EE1619C8B}" destId="{EFA3AD80-7DF8-4939-911C-66D3966D2A7A}" srcOrd="0" destOrd="0" presId="urn:microsoft.com/office/officeart/2005/8/layout/hierarchy3"/>
    <dgm:cxn modelId="{DA7E911A-8862-40F9-9EC1-6B091CC59EC0}" type="presParOf" srcId="{7130EBBB-1F3C-4A72-B303-15B36D4852B3}" destId="{97CCE0F5-A206-4081-B393-5359520304C0}" srcOrd="0" destOrd="0" presId="urn:microsoft.com/office/officeart/2005/8/layout/hierarchy3"/>
    <dgm:cxn modelId="{38C33FCD-8DC2-4516-B54E-C6FDF9AA58A7}" type="presParOf" srcId="{97CCE0F5-A206-4081-B393-5359520304C0}" destId="{DFA0A1F1-35F5-49C1-B8FA-AAFEF0210643}" srcOrd="0" destOrd="0" presId="urn:microsoft.com/office/officeart/2005/8/layout/hierarchy3"/>
    <dgm:cxn modelId="{D595FAE5-AA1B-4E09-BE94-10AB978EEFA2}" type="presParOf" srcId="{DFA0A1F1-35F5-49C1-B8FA-AAFEF0210643}" destId="{0CCEDC57-8A27-49B0-8A98-8B2DACBBC162}" srcOrd="0" destOrd="0" presId="urn:microsoft.com/office/officeart/2005/8/layout/hierarchy3"/>
    <dgm:cxn modelId="{AB7D5B3E-4706-47E1-A214-A0573BDC9E37}" type="presParOf" srcId="{DFA0A1F1-35F5-49C1-B8FA-AAFEF0210643}" destId="{CCC2CB51-8B88-4121-80F3-FE68EB7B77F3}" srcOrd="1" destOrd="0" presId="urn:microsoft.com/office/officeart/2005/8/layout/hierarchy3"/>
    <dgm:cxn modelId="{BA541FE4-D4E2-4A32-A001-65AB51D6237E}" type="presParOf" srcId="{97CCE0F5-A206-4081-B393-5359520304C0}" destId="{B374E81A-7946-446D-8D3E-E383C8E8D5CD}" srcOrd="1" destOrd="0" presId="urn:microsoft.com/office/officeart/2005/8/layout/hierarchy3"/>
    <dgm:cxn modelId="{8F35A72B-A188-4236-B730-B0D51C2AB0DC}" type="presParOf" srcId="{B374E81A-7946-446D-8D3E-E383C8E8D5CD}" destId="{78A907D5-3155-4235-8DC1-1DAAE2A24197}" srcOrd="0" destOrd="0" presId="urn:microsoft.com/office/officeart/2005/8/layout/hierarchy3"/>
    <dgm:cxn modelId="{8407C60C-564F-4C04-85BD-A12377B2BD82}" type="presParOf" srcId="{B374E81A-7946-446D-8D3E-E383C8E8D5CD}" destId="{AAB7DF82-5D49-40CA-9B96-57A9B5FAD646}" srcOrd="1" destOrd="0" presId="urn:microsoft.com/office/officeart/2005/8/layout/hierarchy3"/>
    <dgm:cxn modelId="{C53F2D8F-5F42-49ED-8DC6-AD2F6B5C47EE}" type="presParOf" srcId="{B374E81A-7946-446D-8D3E-E383C8E8D5CD}" destId="{1A16B880-5A64-4736-AFCE-388D00365C1C}" srcOrd="2" destOrd="0" presId="urn:microsoft.com/office/officeart/2005/8/layout/hierarchy3"/>
    <dgm:cxn modelId="{9E54F213-E9E3-4784-B4B2-6CB1E18678BC}" type="presParOf" srcId="{B374E81A-7946-446D-8D3E-E383C8E8D5CD}" destId="{3519FD85-DBAD-47BC-9F0C-1798B101E2DA}" srcOrd="3" destOrd="0" presId="urn:microsoft.com/office/officeart/2005/8/layout/hierarchy3"/>
    <dgm:cxn modelId="{7DCBD597-52BD-47EB-A79B-C67C5DC6DC9D}" type="presParOf" srcId="{7130EBBB-1F3C-4A72-B303-15B36D4852B3}" destId="{B6995343-2AE3-466C-AB10-4DAF840504DD}" srcOrd="1" destOrd="0" presId="urn:microsoft.com/office/officeart/2005/8/layout/hierarchy3"/>
    <dgm:cxn modelId="{6938BEB7-2534-497F-9F59-5F4D314E59FF}" type="presParOf" srcId="{B6995343-2AE3-466C-AB10-4DAF840504DD}" destId="{ADBC5543-4F69-48E8-B00E-2B5A2487E582}" srcOrd="0" destOrd="0" presId="urn:microsoft.com/office/officeart/2005/8/layout/hierarchy3"/>
    <dgm:cxn modelId="{B4F75FE4-4BC6-4194-8D47-5C4EFE840190}" type="presParOf" srcId="{ADBC5543-4F69-48E8-B00E-2B5A2487E582}" destId="{F468B11A-DC1D-426A-99E8-7DD35FC51C3F}" srcOrd="0" destOrd="0" presId="urn:microsoft.com/office/officeart/2005/8/layout/hierarchy3"/>
    <dgm:cxn modelId="{67000A62-14B3-4BB1-ACAD-1B47C8D3E525}" type="presParOf" srcId="{ADBC5543-4F69-48E8-B00E-2B5A2487E582}" destId="{FBBF7750-1C58-4BF1-9E67-213DB3D21C82}" srcOrd="1" destOrd="0" presId="urn:microsoft.com/office/officeart/2005/8/layout/hierarchy3"/>
    <dgm:cxn modelId="{1039F808-22ED-48ED-BF55-1707D4D97864}" type="presParOf" srcId="{B6995343-2AE3-466C-AB10-4DAF840504DD}" destId="{34B38637-6F96-4932-8CD6-8AC1F7DC37B1}" srcOrd="1" destOrd="0" presId="urn:microsoft.com/office/officeart/2005/8/layout/hierarchy3"/>
    <dgm:cxn modelId="{862EB7C4-79CA-4D06-B11A-9875A144446A}" type="presParOf" srcId="{34B38637-6F96-4932-8CD6-8AC1F7DC37B1}" destId="{4C186A72-7014-4DEE-99E1-CC2B5518D5AD}" srcOrd="0" destOrd="0" presId="urn:microsoft.com/office/officeart/2005/8/layout/hierarchy3"/>
    <dgm:cxn modelId="{B3755412-AF18-418F-9496-81368B8C4759}" type="presParOf" srcId="{34B38637-6F96-4932-8CD6-8AC1F7DC37B1}" destId="{EFA3AD80-7DF8-4939-911C-66D3966D2A7A}" srcOrd="1" destOrd="0" presId="urn:microsoft.com/office/officeart/2005/8/layout/hierarchy3"/>
    <dgm:cxn modelId="{55FE9743-00C8-49A0-81A2-42A7E30AB855}" type="presParOf" srcId="{34B38637-6F96-4932-8CD6-8AC1F7DC37B1}" destId="{38F5992F-263C-48F0-91BC-4EB0C51481BD}" srcOrd="2" destOrd="0" presId="urn:microsoft.com/office/officeart/2005/8/layout/hierarchy3"/>
    <dgm:cxn modelId="{7DAA2CCB-B977-43DC-920C-DED0BD8ABF99}" type="presParOf" srcId="{34B38637-6F96-4932-8CD6-8AC1F7DC37B1}" destId="{0EDFE696-CA85-4B84-9122-671AFE289C2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EDB36F-A103-4087-93D5-CE3327A0401E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CEA859-A137-4BD3-B10E-DCBEACAD818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Calibri" pitchFamily="34" charset="0"/>
            </a:rPr>
            <a:t>на шероховатых поверхностях зубов</a:t>
          </a:r>
        </a:p>
      </dgm:t>
    </dgm:pt>
    <dgm:pt modelId="{E36E37FE-5CE6-4E79-A2BA-D9707478F239}" type="parTrans" cxnId="{5C56B768-EE96-4123-B822-42FCAEA3D867}">
      <dgm:prSet/>
      <dgm:spPr/>
      <dgm:t>
        <a:bodyPr/>
        <a:lstStyle/>
        <a:p>
          <a:endParaRPr lang="ru-RU"/>
        </a:p>
      </dgm:t>
    </dgm:pt>
    <dgm:pt modelId="{EB460D96-6545-42DA-8D3F-9AF7EB4C66E9}" type="sibTrans" cxnId="{5C56B768-EE96-4123-B822-42FCAEA3D867}">
      <dgm:prSet/>
      <dgm:spPr>
        <a:effectLst/>
      </dgm:spPr>
      <dgm:t>
        <a:bodyPr/>
        <a:lstStyle/>
        <a:p>
          <a:endParaRPr lang="ru-RU"/>
        </a:p>
      </dgm:t>
    </dgm:pt>
    <dgm:pt modelId="{15977B22-8ED8-4092-9696-2EC9C7DC460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Calibri" pitchFamily="34" charset="0"/>
            </a:rPr>
            <a:t>в местах крепления зубных протезов</a:t>
          </a:r>
        </a:p>
      </dgm:t>
    </dgm:pt>
    <dgm:pt modelId="{246C3A92-0AAD-48E9-85BC-9D3F369C4667}" type="parTrans" cxnId="{3562D7F5-3B16-4D43-BA53-3304B74B6EFE}">
      <dgm:prSet/>
      <dgm:spPr/>
      <dgm:t>
        <a:bodyPr/>
        <a:lstStyle/>
        <a:p>
          <a:endParaRPr lang="ru-RU"/>
        </a:p>
      </dgm:t>
    </dgm:pt>
    <dgm:pt modelId="{5F24E2EF-B042-4506-9500-027B5C0522A5}" type="sibTrans" cxnId="{3562D7F5-3B16-4D43-BA53-3304B74B6EFE}">
      <dgm:prSet/>
      <dgm:spPr>
        <a:effectLst/>
      </dgm:spPr>
      <dgm:t>
        <a:bodyPr/>
        <a:lstStyle/>
        <a:p>
          <a:endParaRPr lang="ru-RU"/>
        </a:p>
      </dgm:t>
    </dgm:pt>
    <dgm:pt modelId="{98447722-A0FE-468B-912F-5840C5E235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Calibri" pitchFamily="34" charset="0"/>
            </a:rPr>
            <a:t>на апроксимальных поверхностях</a:t>
          </a:r>
        </a:p>
      </dgm:t>
    </dgm:pt>
    <dgm:pt modelId="{E9DF441B-AC4B-4F05-A467-996789599F51}" type="parTrans" cxnId="{BBDE86BC-1E9E-46E6-A188-217214E2989E}">
      <dgm:prSet/>
      <dgm:spPr/>
      <dgm:t>
        <a:bodyPr/>
        <a:lstStyle/>
        <a:p>
          <a:endParaRPr lang="ru-RU"/>
        </a:p>
      </dgm:t>
    </dgm:pt>
    <dgm:pt modelId="{C115BD9D-D92C-4D73-978B-9D4773F5B1B0}" type="sibTrans" cxnId="{BBDE86BC-1E9E-46E6-A188-217214E2989E}">
      <dgm:prSet/>
      <dgm:spPr>
        <a:effectLst/>
      </dgm:spPr>
      <dgm:t>
        <a:bodyPr/>
        <a:lstStyle/>
        <a:p>
          <a:endParaRPr lang="ru-RU"/>
        </a:p>
      </dgm:t>
    </dgm:pt>
    <dgm:pt modelId="{29C1AC90-5DC6-4571-B7C1-FDAB3385042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Calibri" pitchFamily="34" charset="0"/>
            </a:rPr>
            <a:t>в пришеечной области </a:t>
          </a:r>
        </a:p>
      </dgm:t>
    </dgm:pt>
    <dgm:pt modelId="{D73840BC-B4CB-40B4-B585-4B41EC7BDDAD}" type="parTrans" cxnId="{C10A24BB-BD02-44D3-8E03-E4718D53C761}">
      <dgm:prSet/>
      <dgm:spPr/>
      <dgm:t>
        <a:bodyPr/>
        <a:lstStyle/>
        <a:p>
          <a:endParaRPr lang="ru-RU"/>
        </a:p>
      </dgm:t>
    </dgm:pt>
    <dgm:pt modelId="{E2D23116-EFDE-4EA1-A09E-0B95F25D30C0}" type="sibTrans" cxnId="{C10A24BB-BD02-44D3-8E03-E4718D53C761}">
      <dgm:prSet/>
      <dgm:spPr>
        <a:effectLst/>
      </dgm:spPr>
      <dgm:t>
        <a:bodyPr/>
        <a:lstStyle/>
        <a:p>
          <a:endParaRPr lang="ru-RU"/>
        </a:p>
      </dgm:t>
    </dgm:pt>
    <dgm:pt modelId="{50D4927E-1DFB-47BF-872F-BB1F2ABDE79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Calibri" pitchFamily="34" charset="0"/>
            </a:rPr>
            <a:t>в труднодоступных для чистки местах</a:t>
          </a:r>
        </a:p>
      </dgm:t>
    </dgm:pt>
    <dgm:pt modelId="{121A5296-3C3D-4F77-AAF5-94BB3D63C540}" type="parTrans" cxnId="{FDD478F1-147F-4847-AD13-1B49087025FC}">
      <dgm:prSet/>
      <dgm:spPr/>
      <dgm:t>
        <a:bodyPr/>
        <a:lstStyle/>
        <a:p>
          <a:endParaRPr lang="ru-RU"/>
        </a:p>
      </dgm:t>
    </dgm:pt>
    <dgm:pt modelId="{994E2A87-C7F4-4CC8-B87F-6DB7D94FCA4D}" type="sibTrans" cxnId="{FDD478F1-147F-4847-AD13-1B49087025FC}">
      <dgm:prSet/>
      <dgm:spPr>
        <a:effectLst/>
      </dgm:spPr>
      <dgm:t>
        <a:bodyPr/>
        <a:lstStyle/>
        <a:p>
          <a:endParaRPr lang="ru-RU"/>
        </a:p>
      </dgm:t>
    </dgm:pt>
    <dgm:pt modelId="{ECF57CBA-2541-4BBF-A2BD-F0958AB1B22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Calibri" pitchFamily="34" charset="0"/>
            </a:rPr>
            <a:t>над и под десной</a:t>
          </a:r>
        </a:p>
      </dgm:t>
    </dgm:pt>
    <dgm:pt modelId="{6E25780F-1553-4124-A1B5-0F9BB644B522}" type="parTrans" cxnId="{F2DE1966-154B-42B9-8231-D8728E1834C8}">
      <dgm:prSet/>
      <dgm:spPr/>
      <dgm:t>
        <a:bodyPr/>
        <a:lstStyle/>
        <a:p>
          <a:endParaRPr lang="ru-RU"/>
        </a:p>
      </dgm:t>
    </dgm:pt>
    <dgm:pt modelId="{A67C6502-2449-477D-AB3D-9543A6DF2C94}" type="sibTrans" cxnId="{F2DE1966-154B-42B9-8231-D8728E1834C8}">
      <dgm:prSet/>
      <dgm:spPr>
        <a:effectLst/>
      </dgm:spPr>
      <dgm:t>
        <a:bodyPr/>
        <a:lstStyle/>
        <a:p>
          <a:endParaRPr lang="ru-RU"/>
        </a:p>
      </dgm:t>
    </dgm:pt>
    <dgm:pt modelId="{9916D971-74E3-40C6-B7E2-2F2A4C4CA85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Calibri" pitchFamily="34" charset="0"/>
            </a:rPr>
            <a:t>на </a:t>
          </a:r>
          <a:r>
            <a:rPr lang="ru-RU" sz="1800" dirty="0" err="1">
              <a:latin typeface="Calibri" pitchFamily="34" charset="0"/>
            </a:rPr>
            <a:t>брекетах</a:t>
          </a:r>
          <a:r>
            <a:rPr lang="ru-RU" sz="1800" dirty="0">
              <a:latin typeface="Calibri" pitchFamily="34" charset="0"/>
            </a:rPr>
            <a:t>, мостах, коронках</a:t>
          </a:r>
        </a:p>
      </dgm:t>
    </dgm:pt>
    <dgm:pt modelId="{F62A2CF8-6E91-4ADF-B79B-3F0FDC701D61}" type="parTrans" cxnId="{FC88C142-BED2-4FD7-9FBC-33D97842A57F}">
      <dgm:prSet/>
      <dgm:spPr/>
      <dgm:t>
        <a:bodyPr/>
        <a:lstStyle/>
        <a:p>
          <a:endParaRPr lang="ru-RU"/>
        </a:p>
      </dgm:t>
    </dgm:pt>
    <dgm:pt modelId="{B2204B8A-CE6C-45C7-8046-CB56080B29C9}" type="sibTrans" cxnId="{FC88C142-BED2-4FD7-9FBC-33D97842A57F}">
      <dgm:prSet/>
      <dgm:spPr>
        <a:effectLst/>
      </dgm:spPr>
      <dgm:t>
        <a:bodyPr/>
        <a:lstStyle/>
        <a:p>
          <a:endParaRPr lang="ru-RU"/>
        </a:p>
      </dgm:t>
    </dgm:pt>
    <dgm:pt modelId="{256D7E4C-0DED-4D62-9C4E-915091BB9D9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Calibri" pitchFamily="34" charset="0"/>
            </a:rPr>
            <a:t>на негерметичных краях реставрации зубов</a:t>
          </a:r>
        </a:p>
      </dgm:t>
    </dgm:pt>
    <dgm:pt modelId="{8CDDB6D3-8B18-4944-AA4B-9A5A21D5F989}" type="parTrans" cxnId="{C8FF0238-6268-468C-85E0-263CA96C8857}">
      <dgm:prSet/>
      <dgm:spPr/>
      <dgm:t>
        <a:bodyPr/>
        <a:lstStyle/>
        <a:p>
          <a:endParaRPr lang="ru-RU"/>
        </a:p>
      </dgm:t>
    </dgm:pt>
    <dgm:pt modelId="{201048CE-B09D-4ECD-B86A-B80378898446}" type="sibTrans" cxnId="{C8FF0238-6268-468C-85E0-263CA96C8857}">
      <dgm:prSet/>
      <dgm:spPr>
        <a:effectLst/>
      </dgm:spPr>
      <dgm:t>
        <a:bodyPr/>
        <a:lstStyle/>
        <a:p>
          <a:endParaRPr lang="ru-RU"/>
        </a:p>
      </dgm:t>
    </dgm:pt>
    <dgm:pt modelId="{87B4A4B0-58C2-4CCA-A45D-18AF144BDC79}" type="pres">
      <dgm:prSet presAssocID="{D5EDB36F-A103-4087-93D5-CE3327A040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FDE73B-A240-40A9-AE01-5F4564C4A0D1}" type="pres">
      <dgm:prSet presAssocID="{95CEA859-A137-4BD3-B10E-DCBEACAD8184}" presName="node" presStyleLbl="node1" presStyleIdx="0" presStyleCnt="8" custScaleX="295058" custScaleY="108689" custRadScaleRad="92696" custRadScaleInc="6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F742B-FF27-475E-99C1-1A644AE072C1}" type="pres">
      <dgm:prSet presAssocID="{95CEA859-A137-4BD3-B10E-DCBEACAD8184}" presName="spNode" presStyleCnt="0"/>
      <dgm:spPr/>
    </dgm:pt>
    <dgm:pt modelId="{82BE49C8-12D6-4F2A-BD15-04D373DC768D}" type="pres">
      <dgm:prSet presAssocID="{EB460D96-6545-42DA-8D3F-9AF7EB4C66E9}" presName="sibTrans" presStyleLbl="sibTrans1D1" presStyleIdx="0" presStyleCnt="8"/>
      <dgm:spPr/>
      <dgm:t>
        <a:bodyPr/>
        <a:lstStyle/>
        <a:p>
          <a:endParaRPr lang="ru-RU"/>
        </a:p>
      </dgm:t>
    </dgm:pt>
    <dgm:pt modelId="{96854AF0-9C92-4D60-8FC8-7DFC9ACE145B}" type="pres">
      <dgm:prSet presAssocID="{50D4927E-1DFB-47BF-872F-BB1F2ABDE794}" presName="node" presStyleLbl="node1" presStyleIdx="1" presStyleCnt="8" custScaleX="278785" custScaleY="127869" custRadScaleRad="152957" custRadScaleInc="169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4166C-934E-40FF-8083-24CD58414205}" type="pres">
      <dgm:prSet presAssocID="{50D4927E-1DFB-47BF-872F-BB1F2ABDE794}" presName="spNode" presStyleCnt="0"/>
      <dgm:spPr/>
    </dgm:pt>
    <dgm:pt modelId="{76109D27-8999-4C06-AE75-FCF07234AFAC}" type="pres">
      <dgm:prSet presAssocID="{994E2A87-C7F4-4CC8-B87F-6DB7D94FCA4D}" presName="sibTrans" presStyleLbl="sibTrans1D1" presStyleIdx="1" presStyleCnt="8"/>
      <dgm:spPr/>
      <dgm:t>
        <a:bodyPr/>
        <a:lstStyle/>
        <a:p>
          <a:endParaRPr lang="ru-RU"/>
        </a:p>
      </dgm:t>
    </dgm:pt>
    <dgm:pt modelId="{FE76AC94-D211-43D1-B553-575FCDE63CB4}" type="pres">
      <dgm:prSet presAssocID="{256D7E4C-0DED-4D62-9C4E-915091BB9D90}" presName="node" presStyleLbl="node1" presStyleIdx="2" presStyleCnt="8" custScaleX="282591" custScaleY="159836" custRadScaleRad="219716" custRadScaleInc="17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EEB28-87D3-4527-9FA2-58AB130AEBD9}" type="pres">
      <dgm:prSet presAssocID="{256D7E4C-0DED-4D62-9C4E-915091BB9D90}" presName="spNode" presStyleCnt="0"/>
      <dgm:spPr/>
    </dgm:pt>
    <dgm:pt modelId="{4DCABC07-9F33-4A9D-9D62-48543BA68078}" type="pres">
      <dgm:prSet presAssocID="{201048CE-B09D-4ECD-B86A-B80378898446}" presName="sibTrans" presStyleLbl="sibTrans1D1" presStyleIdx="2" presStyleCnt="8"/>
      <dgm:spPr/>
      <dgm:t>
        <a:bodyPr/>
        <a:lstStyle/>
        <a:p>
          <a:endParaRPr lang="ru-RU"/>
        </a:p>
      </dgm:t>
    </dgm:pt>
    <dgm:pt modelId="{E2455C68-07C9-4526-9316-9636B80E5F87}" type="pres">
      <dgm:prSet presAssocID="{ECF57CBA-2541-4BBF-A2BD-F0958AB1B222}" presName="node" presStyleLbl="node1" presStyleIdx="3" presStyleCnt="8" custScaleX="161051" custScaleY="115735" custRadScaleRad="201782" custRadScaleInc="-133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BF6E4-C235-4526-A186-A0E6567DFB3A}" type="pres">
      <dgm:prSet presAssocID="{ECF57CBA-2541-4BBF-A2BD-F0958AB1B222}" presName="spNode" presStyleCnt="0"/>
      <dgm:spPr/>
    </dgm:pt>
    <dgm:pt modelId="{E6838046-DCD8-4465-895C-BA96A56D6F8C}" type="pres">
      <dgm:prSet presAssocID="{A67C6502-2449-477D-AB3D-9543A6DF2C94}" presName="sibTrans" presStyleLbl="sibTrans1D1" presStyleIdx="3" presStyleCnt="8"/>
      <dgm:spPr/>
      <dgm:t>
        <a:bodyPr/>
        <a:lstStyle/>
        <a:p>
          <a:endParaRPr lang="ru-RU"/>
        </a:p>
      </dgm:t>
    </dgm:pt>
    <dgm:pt modelId="{873E5D1B-8304-45E1-B98C-452EBF4AB4E0}" type="pres">
      <dgm:prSet presAssocID="{9916D971-74E3-40C6-B7E2-2F2A4C4CA85A}" presName="node" presStyleLbl="node1" presStyleIdx="4" presStyleCnt="8" custScaleX="249345" custScaleY="127869" custRadScaleRad="94894" custRadScaleInc="-1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E32E7-3BC1-4AFD-968D-8AA5728E3FA4}" type="pres">
      <dgm:prSet presAssocID="{9916D971-74E3-40C6-B7E2-2F2A4C4CA85A}" presName="spNode" presStyleCnt="0"/>
      <dgm:spPr/>
    </dgm:pt>
    <dgm:pt modelId="{17C2BC29-4581-46E3-B97A-1975ED73862C}" type="pres">
      <dgm:prSet presAssocID="{B2204B8A-CE6C-45C7-8046-CB56080B29C9}" presName="sibTrans" presStyleLbl="sibTrans1D1" presStyleIdx="4" presStyleCnt="8"/>
      <dgm:spPr/>
      <dgm:t>
        <a:bodyPr/>
        <a:lstStyle/>
        <a:p>
          <a:endParaRPr lang="ru-RU"/>
        </a:p>
      </dgm:t>
    </dgm:pt>
    <dgm:pt modelId="{B04C61FD-0F20-4944-B730-53BBCEB6D5E0}" type="pres">
      <dgm:prSet presAssocID="{15977B22-8ED8-4092-9696-2EC9C7DC460D}" presName="node" presStyleLbl="node1" presStyleIdx="5" presStyleCnt="8" custScaleX="253501" custScaleY="140656" custRadScaleRad="175200" custRadScaleInc="151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7655B-E7C8-47C9-8A3E-69E0BA176152}" type="pres">
      <dgm:prSet presAssocID="{15977B22-8ED8-4092-9696-2EC9C7DC460D}" presName="spNode" presStyleCnt="0"/>
      <dgm:spPr/>
    </dgm:pt>
    <dgm:pt modelId="{7F1C7507-E175-439F-B670-A02C9DFF452F}" type="pres">
      <dgm:prSet presAssocID="{5F24E2EF-B042-4506-9500-027B5C0522A5}" presName="sibTrans" presStyleLbl="sibTrans1D1" presStyleIdx="5" presStyleCnt="8"/>
      <dgm:spPr/>
      <dgm:t>
        <a:bodyPr/>
        <a:lstStyle/>
        <a:p>
          <a:endParaRPr lang="ru-RU"/>
        </a:p>
      </dgm:t>
    </dgm:pt>
    <dgm:pt modelId="{BF07F5AE-D9D7-4488-98B8-4A977797B487}" type="pres">
      <dgm:prSet presAssocID="{98447722-A0FE-468B-912F-5840C5E23580}" presName="node" presStyleLbl="node1" presStyleIdx="6" presStyleCnt="8" custScaleX="253501" custScaleY="166230" custRadScaleRad="210426" custRadScaleInc="-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C7737-AFE2-4197-9D5F-917A117C0448}" type="pres">
      <dgm:prSet presAssocID="{98447722-A0FE-468B-912F-5840C5E23580}" presName="spNode" presStyleCnt="0"/>
      <dgm:spPr/>
    </dgm:pt>
    <dgm:pt modelId="{B7EA79C7-B488-4462-85A4-3F464CA036CF}" type="pres">
      <dgm:prSet presAssocID="{C115BD9D-D92C-4D73-978B-9D4773F5B1B0}" presName="sibTrans" presStyleLbl="sibTrans1D1" presStyleIdx="6" presStyleCnt="8"/>
      <dgm:spPr/>
      <dgm:t>
        <a:bodyPr/>
        <a:lstStyle/>
        <a:p>
          <a:endParaRPr lang="ru-RU"/>
        </a:p>
      </dgm:t>
    </dgm:pt>
    <dgm:pt modelId="{9128066E-DB24-4E41-B274-1977D4900EFF}" type="pres">
      <dgm:prSet presAssocID="{29C1AC90-5DC6-4571-B7C1-FDAB33850420}" presName="node" presStyleLbl="node1" presStyleIdx="7" presStyleCnt="8" custScaleX="257656" custScaleY="121476" custRadScaleRad="167627" custRadScaleInc="-168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FF12B-B2C6-42FE-B33A-3F49D106BD08}" type="pres">
      <dgm:prSet presAssocID="{29C1AC90-5DC6-4571-B7C1-FDAB33850420}" presName="spNode" presStyleCnt="0"/>
      <dgm:spPr/>
    </dgm:pt>
    <dgm:pt modelId="{B8065514-D453-4B8E-89F1-0A4275E72BE6}" type="pres">
      <dgm:prSet presAssocID="{E2D23116-EFDE-4EA1-A09E-0B95F25D30C0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D997C3E7-5C6C-4917-9FA3-3B11D8F91CCF}" type="presOf" srcId="{95CEA859-A137-4BD3-B10E-DCBEACAD8184}" destId="{CAFDE73B-A240-40A9-AE01-5F4564C4A0D1}" srcOrd="0" destOrd="0" presId="urn:microsoft.com/office/officeart/2005/8/layout/cycle5"/>
    <dgm:cxn modelId="{B45EDBAB-91A6-4C64-A434-1647E0003C24}" type="presOf" srcId="{15977B22-8ED8-4092-9696-2EC9C7DC460D}" destId="{B04C61FD-0F20-4944-B730-53BBCEB6D5E0}" srcOrd="0" destOrd="0" presId="urn:microsoft.com/office/officeart/2005/8/layout/cycle5"/>
    <dgm:cxn modelId="{5C56B768-EE96-4123-B822-42FCAEA3D867}" srcId="{D5EDB36F-A103-4087-93D5-CE3327A0401E}" destId="{95CEA859-A137-4BD3-B10E-DCBEACAD8184}" srcOrd="0" destOrd="0" parTransId="{E36E37FE-5CE6-4E79-A2BA-D9707478F239}" sibTransId="{EB460D96-6545-42DA-8D3F-9AF7EB4C66E9}"/>
    <dgm:cxn modelId="{3562D7F5-3B16-4D43-BA53-3304B74B6EFE}" srcId="{D5EDB36F-A103-4087-93D5-CE3327A0401E}" destId="{15977B22-8ED8-4092-9696-2EC9C7DC460D}" srcOrd="5" destOrd="0" parTransId="{246C3A92-0AAD-48E9-85BC-9D3F369C4667}" sibTransId="{5F24E2EF-B042-4506-9500-027B5C0522A5}"/>
    <dgm:cxn modelId="{C8FF0238-6268-468C-85E0-263CA96C8857}" srcId="{D5EDB36F-A103-4087-93D5-CE3327A0401E}" destId="{256D7E4C-0DED-4D62-9C4E-915091BB9D90}" srcOrd="2" destOrd="0" parTransId="{8CDDB6D3-8B18-4944-AA4B-9A5A21D5F989}" sibTransId="{201048CE-B09D-4ECD-B86A-B80378898446}"/>
    <dgm:cxn modelId="{A7050D76-EFFB-44F2-807C-D06E06B9AC1D}" type="presOf" srcId="{50D4927E-1DFB-47BF-872F-BB1F2ABDE794}" destId="{96854AF0-9C92-4D60-8FC8-7DFC9ACE145B}" srcOrd="0" destOrd="0" presId="urn:microsoft.com/office/officeart/2005/8/layout/cycle5"/>
    <dgm:cxn modelId="{A495E823-2128-4496-BEAB-96BAAB22862E}" type="presOf" srcId="{98447722-A0FE-468B-912F-5840C5E23580}" destId="{BF07F5AE-D9D7-4488-98B8-4A977797B487}" srcOrd="0" destOrd="0" presId="urn:microsoft.com/office/officeart/2005/8/layout/cycle5"/>
    <dgm:cxn modelId="{5FF7BDC9-D07B-4C2C-B276-0513818096A4}" type="presOf" srcId="{D5EDB36F-A103-4087-93D5-CE3327A0401E}" destId="{87B4A4B0-58C2-4CCA-A45D-18AF144BDC79}" srcOrd="0" destOrd="0" presId="urn:microsoft.com/office/officeart/2005/8/layout/cycle5"/>
    <dgm:cxn modelId="{C5677792-1CE4-4C65-B5B2-9F0E5CE71919}" type="presOf" srcId="{994E2A87-C7F4-4CC8-B87F-6DB7D94FCA4D}" destId="{76109D27-8999-4C06-AE75-FCF07234AFAC}" srcOrd="0" destOrd="0" presId="urn:microsoft.com/office/officeart/2005/8/layout/cycle5"/>
    <dgm:cxn modelId="{FC88C142-BED2-4FD7-9FBC-33D97842A57F}" srcId="{D5EDB36F-A103-4087-93D5-CE3327A0401E}" destId="{9916D971-74E3-40C6-B7E2-2F2A4C4CA85A}" srcOrd="4" destOrd="0" parTransId="{F62A2CF8-6E91-4ADF-B79B-3F0FDC701D61}" sibTransId="{B2204B8A-CE6C-45C7-8046-CB56080B29C9}"/>
    <dgm:cxn modelId="{C5AACC36-A465-4F0A-9CE0-E8E9A173F3F1}" type="presOf" srcId="{201048CE-B09D-4ECD-B86A-B80378898446}" destId="{4DCABC07-9F33-4A9D-9D62-48543BA68078}" srcOrd="0" destOrd="0" presId="urn:microsoft.com/office/officeart/2005/8/layout/cycle5"/>
    <dgm:cxn modelId="{6ACCAC05-465D-4F44-8D5E-8365CFC69994}" type="presOf" srcId="{256D7E4C-0DED-4D62-9C4E-915091BB9D90}" destId="{FE76AC94-D211-43D1-B553-575FCDE63CB4}" srcOrd="0" destOrd="0" presId="urn:microsoft.com/office/officeart/2005/8/layout/cycle5"/>
    <dgm:cxn modelId="{4B103569-4B4A-4CDE-AD7B-4FD0A45EE343}" type="presOf" srcId="{A67C6502-2449-477D-AB3D-9543A6DF2C94}" destId="{E6838046-DCD8-4465-895C-BA96A56D6F8C}" srcOrd="0" destOrd="0" presId="urn:microsoft.com/office/officeart/2005/8/layout/cycle5"/>
    <dgm:cxn modelId="{C10A24BB-BD02-44D3-8E03-E4718D53C761}" srcId="{D5EDB36F-A103-4087-93D5-CE3327A0401E}" destId="{29C1AC90-5DC6-4571-B7C1-FDAB33850420}" srcOrd="7" destOrd="0" parTransId="{D73840BC-B4CB-40B4-B585-4B41EC7BDDAD}" sibTransId="{E2D23116-EFDE-4EA1-A09E-0B95F25D30C0}"/>
    <dgm:cxn modelId="{8C786A87-A333-42D8-8425-0200D4D4A75B}" type="presOf" srcId="{9916D971-74E3-40C6-B7E2-2F2A4C4CA85A}" destId="{873E5D1B-8304-45E1-B98C-452EBF4AB4E0}" srcOrd="0" destOrd="0" presId="urn:microsoft.com/office/officeart/2005/8/layout/cycle5"/>
    <dgm:cxn modelId="{F2DE1966-154B-42B9-8231-D8728E1834C8}" srcId="{D5EDB36F-A103-4087-93D5-CE3327A0401E}" destId="{ECF57CBA-2541-4BBF-A2BD-F0958AB1B222}" srcOrd="3" destOrd="0" parTransId="{6E25780F-1553-4124-A1B5-0F9BB644B522}" sibTransId="{A67C6502-2449-477D-AB3D-9543A6DF2C94}"/>
    <dgm:cxn modelId="{C070EDFD-7D1B-4F60-A555-BAFC29EC0A5F}" type="presOf" srcId="{EB460D96-6545-42DA-8D3F-9AF7EB4C66E9}" destId="{82BE49C8-12D6-4F2A-BD15-04D373DC768D}" srcOrd="0" destOrd="0" presId="urn:microsoft.com/office/officeart/2005/8/layout/cycle5"/>
    <dgm:cxn modelId="{FDD478F1-147F-4847-AD13-1B49087025FC}" srcId="{D5EDB36F-A103-4087-93D5-CE3327A0401E}" destId="{50D4927E-1DFB-47BF-872F-BB1F2ABDE794}" srcOrd="1" destOrd="0" parTransId="{121A5296-3C3D-4F77-AAF5-94BB3D63C540}" sibTransId="{994E2A87-C7F4-4CC8-B87F-6DB7D94FCA4D}"/>
    <dgm:cxn modelId="{007B5785-DB6A-4BC6-86EA-0C57F30240EA}" type="presOf" srcId="{ECF57CBA-2541-4BBF-A2BD-F0958AB1B222}" destId="{E2455C68-07C9-4526-9316-9636B80E5F87}" srcOrd="0" destOrd="0" presId="urn:microsoft.com/office/officeart/2005/8/layout/cycle5"/>
    <dgm:cxn modelId="{ED8216ED-FE2B-46D6-A5A4-8EEF5F73F0BE}" type="presOf" srcId="{E2D23116-EFDE-4EA1-A09E-0B95F25D30C0}" destId="{B8065514-D453-4B8E-89F1-0A4275E72BE6}" srcOrd="0" destOrd="0" presId="urn:microsoft.com/office/officeart/2005/8/layout/cycle5"/>
    <dgm:cxn modelId="{FA6C8BC7-122B-4645-8E4D-EB1103CDD9F6}" type="presOf" srcId="{C115BD9D-D92C-4D73-978B-9D4773F5B1B0}" destId="{B7EA79C7-B488-4462-85A4-3F464CA036CF}" srcOrd="0" destOrd="0" presId="urn:microsoft.com/office/officeart/2005/8/layout/cycle5"/>
    <dgm:cxn modelId="{4CBC7C7E-667E-4546-B63E-9E045608200F}" type="presOf" srcId="{B2204B8A-CE6C-45C7-8046-CB56080B29C9}" destId="{17C2BC29-4581-46E3-B97A-1975ED73862C}" srcOrd="0" destOrd="0" presId="urn:microsoft.com/office/officeart/2005/8/layout/cycle5"/>
    <dgm:cxn modelId="{BBDE86BC-1E9E-46E6-A188-217214E2989E}" srcId="{D5EDB36F-A103-4087-93D5-CE3327A0401E}" destId="{98447722-A0FE-468B-912F-5840C5E23580}" srcOrd="6" destOrd="0" parTransId="{E9DF441B-AC4B-4F05-A467-996789599F51}" sibTransId="{C115BD9D-D92C-4D73-978B-9D4773F5B1B0}"/>
    <dgm:cxn modelId="{A6BE102D-3D94-4BEA-BCE0-862DE1246DC6}" type="presOf" srcId="{29C1AC90-5DC6-4571-B7C1-FDAB33850420}" destId="{9128066E-DB24-4E41-B274-1977D4900EFF}" srcOrd="0" destOrd="0" presId="urn:microsoft.com/office/officeart/2005/8/layout/cycle5"/>
    <dgm:cxn modelId="{80ABAF55-A589-4613-84B4-D7C86FA31A70}" type="presOf" srcId="{5F24E2EF-B042-4506-9500-027B5C0522A5}" destId="{7F1C7507-E175-439F-B670-A02C9DFF452F}" srcOrd="0" destOrd="0" presId="urn:microsoft.com/office/officeart/2005/8/layout/cycle5"/>
    <dgm:cxn modelId="{8E4FB92B-7F5D-4783-BFC7-16855AFCACAE}" type="presParOf" srcId="{87B4A4B0-58C2-4CCA-A45D-18AF144BDC79}" destId="{CAFDE73B-A240-40A9-AE01-5F4564C4A0D1}" srcOrd="0" destOrd="0" presId="urn:microsoft.com/office/officeart/2005/8/layout/cycle5"/>
    <dgm:cxn modelId="{8ECBD01B-1D0F-4774-9CF5-C96EB42A753E}" type="presParOf" srcId="{87B4A4B0-58C2-4CCA-A45D-18AF144BDC79}" destId="{3BAF742B-FF27-475E-99C1-1A644AE072C1}" srcOrd="1" destOrd="0" presId="urn:microsoft.com/office/officeart/2005/8/layout/cycle5"/>
    <dgm:cxn modelId="{CB9DA9EF-A86F-4BEF-9463-84CFA3DE2C9E}" type="presParOf" srcId="{87B4A4B0-58C2-4CCA-A45D-18AF144BDC79}" destId="{82BE49C8-12D6-4F2A-BD15-04D373DC768D}" srcOrd="2" destOrd="0" presId="urn:microsoft.com/office/officeart/2005/8/layout/cycle5"/>
    <dgm:cxn modelId="{D9BAC63E-13A9-431D-AE0A-967A54422BC8}" type="presParOf" srcId="{87B4A4B0-58C2-4CCA-A45D-18AF144BDC79}" destId="{96854AF0-9C92-4D60-8FC8-7DFC9ACE145B}" srcOrd="3" destOrd="0" presId="urn:microsoft.com/office/officeart/2005/8/layout/cycle5"/>
    <dgm:cxn modelId="{1F95E353-5DEE-4231-BD6A-F66C16A12854}" type="presParOf" srcId="{87B4A4B0-58C2-4CCA-A45D-18AF144BDC79}" destId="{5724166C-934E-40FF-8083-24CD58414205}" srcOrd="4" destOrd="0" presId="urn:microsoft.com/office/officeart/2005/8/layout/cycle5"/>
    <dgm:cxn modelId="{68F017FC-CE14-4F5C-AF6D-053814047054}" type="presParOf" srcId="{87B4A4B0-58C2-4CCA-A45D-18AF144BDC79}" destId="{76109D27-8999-4C06-AE75-FCF07234AFAC}" srcOrd="5" destOrd="0" presId="urn:microsoft.com/office/officeart/2005/8/layout/cycle5"/>
    <dgm:cxn modelId="{750A4FDB-7F15-4C0F-83DD-981B7B2047D3}" type="presParOf" srcId="{87B4A4B0-58C2-4CCA-A45D-18AF144BDC79}" destId="{FE76AC94-D211-43D1-B553-575FCDE63CB4}" srcOrd="6" destOrd="0" presId="urn:microsoft.com/office/officeart/2005/8/layout/cycle5"/>
    <dgm:cxn modelId="{88323E2C-BA3A-419F-9701-BC7B9849AF00}" type="presParOf" srcId="{87B4A4B0-58C2-4CCA-A45D-18AF144BDC79}" destId="{AD7EEB28-87D3-4527-9FA2-58AB130AEBD9}" srcOrd="7" destOrd="0" presId="urn:microsoft.com/office/officeart/2005/8/layout/cycle5"/>
    <dgm:cxn modelId="{5B149382-AEFD-4279-9537-84C673934310}" type="presParOf" srcId="{87B4A4B0-58C2-4CCA-A45D-18AF144BDC79}" destId="{4DCABC07-9F33-4A9D-9D62-48543BA68078}" srcOrd="8" destOrd="0" presId="urn:microsoft.com/office/officeart/2005/8/layout/cycle5"/>
    <dgm:cxn modelId="{C645A6B5-6E0C-4AAA-BB11-E7B642737803}" type="presParOf" srcId="{87B4A4B0-58C2-4CCA-A45D-18AF144BDC79}" destId="{E2455C68-07C9-4526-9316-9636B80E5F87}" srcOrd="9" destOrd="0" presId="urn:microsoft.com/office/officeart/2005/8/layout/cycle5"/>
    <dgm:cxn modelId="{58698F5F-B76F-499E-AACD-1DFD1780D2DF}" type="presParOf" srcId="{87B4A4B0-58C2-4CCA-A45D-18AF144BDC79}" destId="{67DBF6E4-C235-4526-A186-A0E6567DFB3A}" srcOrd="10" destOrd="0" presId="urn:microsoft.com/office/officeart/2005/8/layout/cycle5"/>
    <dgm:cxn modelId="{5DFA1306-2756-4BDE-97F7-B427EB9D262E}" type="presParOf" srcId="{87B4A4B0-58C2-4CCA-A45D-18AF144BDC79}" destId="{E6838046-DCD8-4465-895C-BA96A56D6F8C}" srcOrd="11" destOrd="0" presId="urn:microsoft.com/office/officeart/2005/8/layout/cycle5"/>
    <dgm:cxn modelId="{F0EBDB8E-B9BD-4CF8-9BCB-8553ACBB7A37}" type="presParOf" srcId="{87B4A4B0-58C2-4CCA-A45D-18AF144BDC79}" destId="{873E5D1B-8304-45E1-B98C-452EBF4AB4E0}" srcOrd="12" destOrd="0" presId="urn:microsoft.com/office/officeart/2005/8/layout/cycle5"/>
    <dgm:cxn modelId="{0BAC923D-1569-44DE-A46B-A12EE545CFAE}" type="presParOf" srcId="{87B4A4B0-58C2-4CCA-A45D-18AF144BDC79}" destId="{5E4E32E7-3BC1-4AFD-968D-8AA5728E3FA4}" srcOrd="13" destOrd="0" presId="urn:microsoft.com/office/officeart/2005/8/layout/cycle5"/>
    <dgm:cxn modelId="{6192F4F8-99D5-4061-9422-711F4F80A10B}" type="presParOf" srcId="{87B4A4B0-58C2-4CCA-A45D-18AF144BDC79}" destId="{17C2BC29-4581-46E3-B97A-1975ED73862C}" srcOrd="14" destOrd="0" presId="urn:microsoft.com/office/officeart/2005/8/layout/cycle5"/>
    <dgm:cxn modelId="{408D81B8-1F62-45FE-A252-FE72B3D0AB47}" type="presParOf" srcId="{87B4A4B0-58C2-4CCA-A45D-18AF144BDC79}" destId="{B04C61FD-0F20-4944-B730-53BBCEB6D5E0}" srcOrd="15" destOrd="0" presId="urn:microsoft.com/office/officeart/2005/8/layout/cycle5"/>
    <dgm:cxn modelId="{FA8F9F5A-E07A-479E-8851-798804368092}" type="presParOf" srcId="{87B4A4B0-58C2-4CCA-A45D-18AF144BDC79}" destId="{F007655B-E7C8-47C9-8A3E-69E0BA176152}" srcOrd="16" destOrd="0" presId="urn:microsoft.com/office/officeart/2005/8/layout/cycle5"/>
    <dgm:cxn modelId="{8C8AAF80-0215-40F1-A9B0-DBB7E5B96A0F}" type="presParOf" srcId="{87B4A4B0-58C2-4CCA-A45D-18AF144BDC79}" destId="{7F1C7507-E175-439F-B670-A02C9DFF452F}" srcOrd="17" destOrd="0" presId="urn:microsoft.com/office/officeart/2005/8/layout/cycle5"/>
    <dgm:cxn modelId="{E9EA6D5A-F5FA-4F1D-802B-951407525819}" type="presParOf" srcId="{87B4A4B0-58C2-4CCA-A45D-18AF144BDC79}" destId="{BF07F5AE-D9D7-4488-98B8-4A977797B487}" srcOrd="18" destOrd="0" presId="urn:microsoft.com/office/officeart/2005/8/layout/cycle5"/>
    <dgm:cxn modelId="{2B1D4743-9326-48F8-A4DC-7A0B4337EEA3}" type="presParOf" srcId="{87B4A4B0-58C2-4CCA-A45D-18AF144BDC79}" destId="{514C7737-AFE2-4197-9D5F-917A117C0448}" srcOrd="19" destOrd="0" presId="urn:microsoft.com/office/officeart/2005/8/layout/cycle5"/>
    <dgm:cxn modelId="{4E05D92D-787B-4907-9FF2-9F6654F78049}" type="presParOf" srcId="{87B4A4B0-58C2-4CCA-A45D-18AF144BDC79}" destId="{B7EA79C7-B488-4462-85A4-3F464CA036CF}" srcOrd="20" destOrd="0" presId="urn:microsoft.com/office/officeart/2005/8/layout/cycle5"/>
    <dgm:cxn modelId="{22F1EA73-762A-422B-AED9-CC66BD262227}" type="presParOf" srcId="{87B4A4B0-58C2-4CCA-A45D-18AF144BDC79}" destId="{9128066E-DB24-4E41-B274-1977D4900EFF}" srcOrd="21" destOrd="0" presId="urn:microsoft.com/office/officeart/2005/8/layout/cycle5"/>
    <dgm:cxn modelId="{B8DCB601-3479-4B03-873F-09835A9720E9}" type="presParOf" srcId="{87B4A4B0-58C2-4CCA-A45D-18AF144BDC79}" destId="{9C9FF12B-B2C6-42FE-B33A-3F49D106BD08}" srcOrd="22" destOrd="0" presId="urn:microsoft.com/office/officeart/2005/8/layout/cycle5"/>
    <dgm:cxn modelId="{5B9B7CE0-B9D8-4868-8B6C-6E1ACB5EB0D6}" type="presParOf" srcId="{87B4A4B0-58C2-4CCA-A45D-18AF144BDC79}" destId="{B8065514-D453-4B8E-89F1-0A4275E72BE6}" srcOrd="23" destOrd="0" presId="urn:microsoft.com/office/officeart/2005/8/layout/cycle5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D384B2-9592-4A88-9557-3E011A70D31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9CC268-922C-48DE-814B-86969AD2BDC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  <a:effectLst/>
      </dgm:spPr>
      <dgm:t>
        <a:bodyPr/>
        <a:lstStyle/>
        <a:p>
          <a:pPr rtl="0">
            <a:lnSpc>
              <a:spcPct val="100000"/>
            </a:lnSpc>
          </a:pPr>
          <a:r>
            <a:rPr lang="ru-RU" sz="1800" dirty="0"/>
            <a:t>1. </a:t>
          </a:r>
          <a:r>
            <a:rPr lang="ru-RU" sz="1800" dirty="0">
              <a:latin typeface="Calibri" pitchFamily="34" charset="0"/>
            </a:rPr>
            <a:t>Вязкость слюны.</a:t>
          </a:r>
        </a:p>
      </dgm:t>
    </dgm:pt>
    <dgm:pt modelId="{D5E66593-7133-4833-BD5A-C6541C18BE11}" type="parTrans" cxnId="{6CEC3079-112E-4EF8-A1CA-F42200655D88}">
      <dgm:prSet/>
      <dgm:spPr/>
      <dgm:t>
        <a:bodyPr/>
        <a:lstStyle/>
        <a:p>
          <a:endParaRPr lang="ru-RU"/>
        </a:p>
      </dgm:t>
    </dgm:pt>
    <dgm:pt modelId="{6D0C7813-2642-4714-8687-9394906D32D2}" type="sibTrans" cxnId="{6CEC3079-112E-4EF8-A1CA-F42200655D88}">
      <dgm:prSet/>
      <dgm:spPr/>
      <dgm:t>
        <a:bodyPr/>
        <a:lstStyle/>
        <a:p>
          <a:endParaRPr lang="ru-RU"/>
        </a:p>
      </dgm:t>
    </dgm:pt>
    <dgm:pt modelId="{CB60D4EC-75D3-4E40-A83E-A6FCFD7D582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ru-RU" sz="1800" dirty="0">
              <a:latin typeface="Calibri" pitchFamily="34" charset="0"/>
            </a:rPr>
            <a:t>2. Количество слюны поступающей в полость рта.</a:t>
          </a:r>
        </a:p>
      </dgm:t>
    </dgm:pt>
    <dgm:pt modelId="{7F1B69A8-3F47-40A9-98D8-CE1908ABC61C}" type="parTrans" cxnId="{F867D025-06A8-484C-B4C7-CD77648A7838}">
      <dgm:prSet/>
      <dgm:spPr/>
      <dgm:t>
        <a:bodyPr/>
        <a:lstStyle/>
        <a:p>
          <a:endParaRPr lang="ru-RU"/>
        </a:p>
      </dgm:t>
    </dgm:pt>
    <dgm:pt modelId="{A608C9CC-4990-4027-9A1C-E152CCB7748D}" type="sibTrans" cxnId="{F867D025-06A8-484C-B4C7-CD77648A7838}">
      <dgm:prSet/>
      <dgm:spPr/>
      <dgm:t>
        <a:bodyPr/>
        <a:lstStyle/>
        <a:p>
          <a:endParaRPr lang="ru-RU"/>
        </a:p>
      </dgm:t>
    </dgm:pt>
    <dgm:pt modelId="{4DEB829D-4218-40B7-9A1A-CB7936824E6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  <a:effectLst/>
      </dgm:spPr>
      <dgm:t>
        <a:bodyPr/>
        <a:lstStyle/>
        <a:p>
          <a:pPr rtl="0"/>
          <a:r>
            <a:rPr lang="ru-RU" sz="1800" dirty="0">
              <a:latin typeface="Calibri" pitchFamily="34" charset="0"/>
            </a:rPr>
            <a:t>3. Степень минерализации ротовой жидкости.</a:t>
          </a:r>
        </a:p>
      </dgm:t>
    </dgm:pt>
    <dgm:pt modelId="{F89306A1-18C5-4B54-80ED-8BAEA797F26A}" type="parTrans" cxnId="{E19CF223-AB27-4CA4-86F5-B763E7225502}">
      <dgm:prSet/>
      <dgm:spPr/>
      <dgm:t>
        <a:bodyPr/>
        <a:lstStyle/>
        <a:p>
          <a:endParaRPr lang="ru-RU"/>
        </a:p>
      </dgm:t>
    </dgm:pt>
    <dgm:pt modelId="{1C0866E1-8B70-41BB-9DC6-7521AA770735}" type="sibTrans" cxnId="{E19CF223-AB27-4CA4-86F5-B763E7225502}">
      <dgm:prSet/>
      <dgm:spPr/>
      <dgm:t>
        <a:bodyPr/>
        <a:lstStyle/>
        <a:p>
          <a:endParaRPr lang="ru-RU"/>
        </a:p>
      </dgm:t>
    </dgm:pt>
    <dgm:pt modelId="{57FD4BA5-3CD3-4845-81BA-8174CFB803D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ru-RU" sz="1800" dirty="0">
              <a:latin typeface="Calibri" pitchFamily="34" charset="0"/>
            </a:rPr>
            <a:t>4. Микробная обсемененность.</a:t>
          </a:r>
        </a:p>
      </dgm:t>
    </dgm:pt>
    <dgm:pt modelId="{5F1FBA55-484F-4BDB-9ED6-F8AD41E2D484}" type="parTrans" cxnId="{023CCC9C-25FA-40AF-8577-AD055CDE4E06}">
      <dgm:prSet/>
      <dgm:spPr/>
      <dgm:t>
        <a:bodyPr/>
        <a:lstStyle/>
        <a:p>
          <a:endParaRPr lang="ru-RU"/>
        </a:p>
      </dgm:t>
    </dgm:pt>
    <dgm:pt modelId="{FB5EB235-5FB9-4C0F-8DEB-094459798E25}" type="sibTrans" cxnId="{023CCC9C-25FA-40AF-8577-AD055CDE4E06}">
      <dgm:prSet/>
      <dgm:spPr/>
      <dgm:t>
        <a:bodyPr/>
        <a:lstStyle/>
        <a:p>
          <a:endParaRPr lang="ru-RU"/>
        </a:p>
      </dgm:t>
    </dgm:pt>
    <dgm:pt modelId="{BA06E33D-9AE1-4E0A-AD0E-4903722E5E5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  <a:effectLst/>
      </dgm:spPr>
      <dgm:t>
        <a:bodyPr/>
        <a:lstStyle/>
        <a:p>
          <a:pPr rtl="0"/>
          <a:r>
            <a:rPr lang="ru-RU" sz="1800" dirty="0">
              <a:latin typeface="Calibri" pitchFamily="34" charset="0"/>
            </a:rPr>
            <a:t>5.</a:t>
          </a:r>
          <a:r>
            <a:rPr lang="ru-RU" sz="1800" dirty="0">
              <a:solidFill>
                <a:schemeClr val="tx1"/>
              </a:solidFill>
              <a:latin typeface="Calibri" pitchFamily="34" charset="0"/>
            </a:rPr>
            <a:t> РН </a:t>
          </a:r>
          <a:r>
            <a:rPr lang="ru-RU" sz="1800" dirty="0">
              <a:latin typeface="Calibri" pitchFamily="34" charset="0"/>
            </a:rPr>
            <a:t>полости рта.</a:t>
          </a:r>
        </a:p>
      </dgm:t>
    </dgm:pt>
    <dgm:pt modelId="{40211857-856C-44F8-A39C-6143B87771D0}" type="parTrans" cxnId="{8F7F789B-78F5-4174-9B22-128FF446B9CB}">
      <dgm:prSet/>
      <dgm:spPr/>
      <dgm:t>
        <a:bodyPr/>
        <a:lstStyle/>
        <a:p>
          <a:endParaRPr lang="ru-RU"/>
        </a:p>
      </dgm:t>
    </dgm:pt>
    <dgm:pt modelId="{0647AA22-A14C-4AA1-903F-E74D205B9605}" type="sibTrans" cxnId="{8F7F789B-78F5-4174-9B22-128FF446B9CB}">
      <dgm:prSet/>
      <dgm:spPr/>
      <dgm:t>
        <a:bodyPr/>
        <a:lstStyle/>
        <a:p>
          <a:endParaRPr lang="ru-RU"/>
        </a:p>
      </dgm:t>
    </dgm:pt>
    <dgm:pt modelId="{5DB2EAA2-4AEF-48AF-84A9-9EBFEA042EE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ru-RU" sz="1800" dirty="0">
              <a:latin typeface="Calibri" pitchFamily="34" charset="0"/>
            </a:rPr>
            <a:t>6. Изоляция поверхности зуба от ротовой жидкости.</a:t>
          </a:r>
        </a:p>
      </dgm:t>
    </dgm:pt>
    <dgm:pt modelId="{DEF4BDA7-BC3B-46F1-A552-F47E840067DC}" type="parTrans" cxnId="{E88C8E44-91E2-45BC-953C-62D47FF49761}">
      <dgm:prSet/>
      <dgm:spPr/>
      <dgm:t>
        <a:bodyPr/>
        <a:lstStyle/>
        <a:p>
          <a:endParaRPr lang="ru-RU"/>
        </a:p>
      </dgm:t>
    </dgm:pt>
    <dgm:pt modelId="{23172711-4FDC-415F-AE92-C81F9F369A8B}" type="sibTrans" cxnId="{E88C8E44-91E2-45BC-953C-62D47FF49761}">
      <dgm:prSet/>
      <dgm:spPr/>
      <dgm:t>
        <a:bodyPr/>
        <a:lstStyle/>
        <a:p>
          <a:endParaRPr lang="ru-RU"/>
        </a:p>
      </dgm:t>
    </dgm:pt>
    <dgm:pt modelId="{12C6AEC9-5040-47F5-9444-35F73354B03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  <a:effectLst/>
      </dgm:spPr>
      <dgm:t>
        <a:bodyPr/>
        <a:lstStyle/>
        <a:p>
          <a:pPr rtl="0"/>
          <a:r>
            <a:rPr lang="ru-RU" sz="1800" dirty="0">
              <a:latin typeface="Calibri" pitchFamily="34" charset="0"/>
            </a:rPr>
            <a:t>7. Интенсивность минерализации зубного налета</a:t>
          </a:r>
          <a:r>
            <a:rPr lang="ru-RU" sz="1800" dirty="0"/>
            <a:t>.</a:t>
          </a:r>
        </a:p>
      </dgm:t>
    </dgm:pt>
    <dgm:pt modelId="{F4E75A90-46F6-40DB-8E18-66C94114FC12}" type="parTrans" cxnId="{E7C4D1BF-EE67-44A8-AF5C-D7815A0659E0}">
      <dgm:prSet/>
      <dgm:spPr/>
      <dgm:t>
        <a:bodyPr/>
        <a:lstStyle/>
        <a:p>
          <a:endParaRPr lang="ru-RU"/>
        </a:p>
      </dgm:t>
    </dgm:pt>
    <dgm:pt modelId="{87B78B37-1C97-44C7-A339-B1E1F89FBED2}" type="sibTrans" cxnId="{E7C4D1BF-EE67-44A8-AF5C-D7815A0659E0}">
      <dgm:prSet/>
      <dgm:spPr/>
      <dgm:t>
        <a:bodyPr/>
        <a:lstStyle/>
        <a:p>
          <a:endParaRPr lang="ru-RU"/>
        </a:p>
      </dgm:t>
    </dgm:pt>
    <dgm:pt modelId="{C52392FA-6B2D-448D-B407-E1F95200E299}" type="pres">
      <dgm:prSet presAssocID="{A5D384B2-9592-4A88-9557-3E011A70D3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21C0CE-070B-46C0-8E43-2C1CE09740C9}" type="pres">
      <dgm:prSet presAssocID="{C59CC268-922C-48DE-814B-86969AD2BDCA}" presName="parentText" presStyleLbl="node1" presStyleIdx="0" presStyleCnt="7" custLinFactY="-445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E37DC-7BB4-447D-A517-38B3627292CE}" type="pres">
      <dgm:prSet presAssocID="{6D0C7813-2642-4714-8687-9394906D32D2}" presName="spacer" presStyleCnt="0"/>
      <dgm:spPr/>
    </dgm:pt>
    <dgm:pt modelId="{ADB3491E-E01A-46C2-A3EA-AF0CC14CAF78}" type="pres">
      <dgm:prSet presAssocID="{CB60D4EC-75D3-4E40-A83E-A6FCFD7D582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4E88D-5243-4862-B8CA-D36669D8BCF2}" type="pres">
      <dgm:prSet presAssocID="{A608C9CC-4990-4027-9A1C-E152CCB7748D}" presName="spacer" presStyleCnt="0"/>
      <dgm:spPr/>
    </dgm:pt>
    <dgm:pt modelId="{0006C537-B5D9-4B26-A2D9-8C733482DB98}" type="pres">
      <dgm:prSet presAssocID="{4DEB829D-4218-40B7-9A1A-CB7936824E6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050C5-A9AD-4038-BE91-FA7885CDE46E}" type="pres">
      <dgm:prSet presAssocID="{1C0866E1-8B70-41BB-9DC6-7521AA770735}" presName="spacer" presStyleCnt="0"/>
      <dgm:spPr/>
    </dgm:pt>
    <dgm:pt modelId="{5189546C-A23E-4FCC-BE1F-8F3E70723D03}" type="pres">
      <dgm:prSet presAssocID="{57FD4BA5-3CD3-4845-81BA-8174CFB803D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E9DB0-676F-4201-8710-1C1B4AC346DB}" type="pres">
      <dgm:prSet presAssocID="{FB5EB235-5FB9-4C0F-8DEB-094459798E25}" presName="spacer" presStyleCnt="0"/>
      <dgm:spPr/>
    </dgm:pt>
    <dgm:pt modelId="{6E7CA1DB-A9FB-42A2-9D92-02355CB4D000}" type="pres">
      <dgm:prSet presAssocID="{BA06E33D-9AE1-4E0A-AD0E-4903722E5E5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9E745-4709-42A4-BAB0-9D36EBB7F5EC}" type="pres">
      <dgm:prSet presAssocID="{0647AA22-A14C-4AA1-903F-E74D205B9605}" presName="spacer" presStyleCnt="0"/>
      <dgm:spPr/>
    </dgm:pt>
    <dgm:pt modelId="{2E0DF6C2-BF48-45CA-B289-1184DE11A4CE}" type="pres">
      <dgm:prSet presAssocID="{5DB2EAA2-4AEF-48AF-84A9-9EBFEA042EE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06E9C-4819-4D65-ACAF-0562187D8F1F}" type="pres">
      <dgm:prSet presAssocID="{23172711-4FDC-415F-AE92-C81F9F369A8B}" presName="spacer" presStyleCnt="0"/>
      <dgm:spPr/>
    </dgm:pt>
    <dgm:pt modelId="{17721644-059B-486A-A678-B50EC3259FAC}" type="pres">
      <dgm:prSet presAssocID="{12C6AEC9-5040-47F5-9444-35F73354B03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908678-1E3C-4CD1-8AA2-1D05273F1222}" type="presOf" srcId="{CB60D4EC-75D3-4E40-A83E-A6FCFD7D5824}" destId="{ADB3491E-E01A-46C2-A3EA-AF0CC14CAF78}" srcOrd="0" destOrd="0" presId="urn:microsoft.com/office/officeart/2005/8/layout/vList2"/>
    <dgm:cxn modelId="{E88C8E44-91E2-45BC-953C-62D47FF49761}" srcId="{A5D384B2-9592-4A88-9557-3E011A70D313}" destId="{5DB2EAA2-4AEF-48AF-84A9-9EBFEA042EEF}" srcOrd="5" destOrd="0" parTransId="{DEF4BDA7-BC3B-46F1-A552-F47E840067DC}" sibTransId="{23172711-4FDC-415F-AE92-C81F9F369A8B}"/>
    <dgm:cxn modelId="{B9447208-B0FA-44CB-96E2-DF0F50FE4D99}" type="presOf" srcId="{C59CC268-922C-48DE-814B-86969AD2BDCA}" destId="{9321C0CE-070B-46C0-8E43-2C1CE09740C9}" srcOrd="0" destOrd="0" presId="urn:microsoft.com/office/officeart/2005/8/layout/vList2"/>
    <dgm:cxn modelId="{9D233181-E85F-412D-92CE-E404E792B261}" type="presOf" srcId="{57FD4BA5-3CD3-4845-81BA-8174CFB803D4}" destId="{5189546C-A23E-4FCC-BE1F-8F3E70723D03}" srcOrd="0" destOrd="0" presId="urn:microsoft.com/office/officeart/2005/8/layout/vList2"/>
    <dgm:cxn modelId="{E19CF223-AB27-4CA4-86F5-B763E7225502}" srcId="{A5D384B2-9592-4A88-9557-3E011A70D313}" destId="{4DEB829D-4218-40B7-9A1A-CB7936824E61}" srcOrd="2" destOrd="0" parTransId="{F89306A1-18C5-4B54-80ED-8BAEA797F26A}" sibTransId="{1C0866E1-8B70-41BB-9DC6-7521AA770735}"/>
    <dgm:cxn modelId="{6CEC3079-112E-4EF8-A1CA-F42200655D88}" srcId="{A5D384B2-9592-4A88-9557-3E011A70D313}" destId="{C59CC268-922C-48DE-814B-86969AD2BDCA}" srcOrd="0" destOrd="0" parTransId="{D5E66593-7133-4833-BD5A-C6541C18BE11}" sibTransId="{6D0C7813-2642-4714-8687-9394906D32D2}"/>
    <dgm:cxn modelId="{E7C4D1BF-EE67-44A8-AF5C-D7815A0659E0}" srcId="{A5D384B2-9592-4A88-9557-3E011A70D313}" destId="{12C6AEC9-5040-47F5-9444-35F73354B033}" srcOrd="6" destOrd="0" parTransId="{F4E75A90-46F6-40DB-8E18-66C94114FC12}" sibTransId="{87B78B37-1C97-44C7-A339-B1E1F89FBED2}"/>
    <dgm:cxn modelId="{023CCC9C-25FA-40AF-8577-AD055CDE4E06}" srcId="{A5D384B2-9592-4A88-9557-3E011A70D313}" destId="{57FD4BA5-3CD3-4845-81BA-8174CFB803D4}" srcOrd="3" destOrd="0" parTransId="{5F1FBA55-484F-4BDB-9ED6-F8AD41E2D484}" sibTransId="{FB5EB235-5FB9-4C0F-8DEB-094459798E25}"/>
    <dgm:cxn modelId="{F867D025-06A8-484C-B4C7-CD77648A7838}" srcId="{A5D384B2-9592-4A88-9557-3E011A70D313}" destId="{CB60D4EC-75D3-4E40-A83E-A6FCFD7D5824}" srcOrd="1" destOrd="0" parTransId="{7F1B69A8-3F47-40A9-98D8-CE1908ABC61C}" sibTransId="{A608C9CC-4990-4027-9A1C-E152CCB7748D}"/>
    <dgm:cxn modelId="{1441D027-2AB7-4B42-B03E-3C43DB2A65EB}" type="presOf" srcId="{5DB2EAA2-4AEF-48AF-84A9-9EBFEA042EEF}" destId="{2E0DF6C2-BF48-45CA-B289-1184DE11A4CE}" srcOrd="0" destOrd="0" presId="urn:microsoft.com/office/officeart/2005/8/layout/vList2"/>
    <dgm:cxn modelId="{5D552366-FE1A-4FB2-A040-E6C2233BCCBD}" type="presOf" srcId="{A5D384B2-9592-4A88-9557-3E011A70D313}" destId="{C52392FA-6B2D-448D-B407-E1F95200E299}" srcOrd="0" destOrd="0" presId="urn:microsoft.com/office/officeart/2005/8/layout/vList2"/>
    <dgm:cxn modelId="{8F7F789B-78F5-4174-9B22-128FF446B9CB}" srcId="{A5D384B2-9592-4A88-9557-3E011A70D313}" destId="{BA06E33D-9AE1-4E0A-AD0E-4903722E5E5D}" srcOrd="4" destOrd="0" parTransId="{40211857-856C-44F8-A39C-6143B87771D0}" sibTransId="{0647AA22-A14C-4AA1-903F-E74D205B9605}"/>
    <dgm:cxn modelId="{88493B61-314D-489B-B5C9-E2BFFC6540CD}" type="presOf" srcId="{4DEB829D-4218-40B7-9A1A-CB7936824E61}" destId="{0006C537-B5D9-4B26-A2D9-8C733482DB98}" srcOrd="0" destOrd="0" presId="urn:microsoft.com/office/officeart/2005/8/layout/vList2"/>
    <dgm:cxn modelId="{0202D553-106B-4B9A-BF35-9F0540FBE513}" type="presOf" srcId="{12C6AEC9-5040-47F5-9444-35F73354B033}" destId="{17721644-059B-486A-A678-B50EC3259FAC}" srcOrd="0" destOrd="0" presId="urn:microsoft.com/office/officeart/2005/8/layout/vList2"/>
    <dgm:cxn modelId="{7449C1C6-AE78-4A59-BF28-94BBE31EAEA6}" type="presOf" srcId="{BA06E33D-9AE1-4E0A-AD0E-4903722E5E5D}" destId="{6E7CA1DB-A9FB-42A2-9D92-02355CB4D000}" srcOrd="0" destOrd="0" presId="urn:microsoft.com/office/officeart/2005/8/layout/vList2"/>
    <dgm:cxn modelId="{DA5D7561-7710-45DF-BD43-52FC2100B558}" type="presParOf" srcId="{C52392FA-6B2D-448D-B407-E1F95200E299}" destId="{9321C0CE-070B-46C0-8E43-2C1CE09740C9}" srcOrd="0" destOrd="0" presId="urn:microsoft.com/office/officeart/2005/8/layout/vList2"/>
    <dgm:cxn modelId="{6AFDADD7-2DA4-4192-BDBE-AA990E78B9FF}" type="presParOf" srcId="{C52392FA-6B2D-448D-B407-E1F95200E299}" destId="{671E37DC-7BB4-447D-A517-38B3627292CE}" srcOrd="1" destOrd="0" presId="urn:microsoft.com/office/officeart/2005/8/layout/vList2"/>
    <dgm:cxn modelId="{2A8E3721-EE6F-494A-B355-52E58C1C19DF}" type="presParOf" srcId="{C52392FA-6B2D-448D-B407-E1F95200E299}" destId="{ADB3491E-E01A-46C2-A3EA-AF0CC14CAF78}" srcOrd="2" destOrd="0" presId="urn:microsoft.com/office/officeart/2005/8/layout/vList2"/>
    <dgm:cxn modelId="{BD4C924D-FE7E-4EDC-A36E-15034B907C24}" type="presParOf" srcId="{C52392FA-6B2D-448D-B407-E1F95200E299}" destId="{1234E88D-5243-4862-B8CA-D36669D8BCF2}" srcOrd="3" destOrd="0" presId="urn:microsoft.com/office/officeart/2005/8/layout/vList2"/>
    <dgm:cxn modelId="{C7995791-D087-4285-AE0D-37AB9F0CEBB7}" type="presParOf" srcId="{C52392FA-6B2D-448D-B407-E1F95200E299}" destId="{0006C537-B5D9-4B26-A2D9-8C733482DB98}" srcOrd="4" destOrd="0" presId="urn:microsoft.com/office/officeart/2005/8/layout/vList2"/>
    <dgm:cxn modelId="{645DF987-CBE8-41D3-9B52-39AC6CDAD389}" type="presParOf" srcId="{C52392FA-6B2D-448D-B407-E1F95200E299}" destId="{EBE050C5-A9AD-4038-BE91-FA7885CDE46E}" srcOrd="5" destOrd="0" presId="urn:microsoft.com/office/officeart/2005/8/layout/vList2"/>
    <dgm:cxn modelId="{6A99CD54-0433-443A-A70B-CAF157D44F5F}" type="presParOf" srcId="{C52392FA-6B2D-448D-B407-E1F95200E299}" destId="{5189546C-A23E-4FCC-BE1F-8F3E70723D03}" srcOrd="6" destOrd="0" presId="urn:microsoft.com/office/officeart/2005/8/layout/vList2"/>
    <dgm:cxn modelId="{65322F4C-2A97-4609-8C00-3C8D3AB05AA2}" type="presParOf" srcId="{C52392FA-6B2D-448D-B407-E1F95200E299}" destId="{48EE9DB0-676F-4201-8710-1C1B4AC346DB}" srcOrd="7" destOrd="0" presId="urn:microsoft.com/office/officeart/2005/8/layout/vList2"/>
    <dgm:cxn modelId="{0F1CF39E-B700-421A-BDDD-AF39D03019CF}" type="presParOf" srcId="{C52392FA-6B2D-448D-B407-E1F95200E299}" destId="{6E7CA1DB-A9FB-42A2-9D92-02355CB4D000}" srcOrd="8" destOrd="0" presId="urn:microsoft.com/office/officeart/2005/8/layout/vList2"/>
    <dgm:cxn modelId="{5043F8F9-9C5C-46B4-94E7-7119EE0F9C91}" type="presParOf" srcId="{C52392FA-6B2D-448D-B407-E1F95200E299}" destId="{1CA9E745-4709-42A4-BAB0-9D36EBB7F5EC}" srcOrd="9" destOrd="0" presId="urn:microsoft.com/office/officeart/2005/8/layout/vList2"/>
    <dgm:cxn modelId="{5172601E-5B9B-4E14-94C6-8C9938EAF1C4}" type="presParOf" srcId="{C52392FA-6B2D-448D-B407-E1F95200E299}" destId="{2E0DF6C2-BF48-45CA-B289-1184DE11A4CE}" srcOrd="10" destOrd="0" presId="urn:microsoft.com/office/officeart/2005/8/layout/vList2"/>
    <dgm:cxn modelId="{CF0559C1-7DA8-4E7B-AA1C-DAFD01D32463}" type="presParOf" srcId="{C52392FA-6B2D-448D-B407-E1F95200E299}" destId="{B7806E9C-4819-4D65-ACAF-0562187D8F1F}" srcOrd="11" destOrd="0" presId="urn:microsoft.com/office/officeart/2005/8/layout/vList2"/>
    <dgm:cxn modelId="{4A6AD770-DB99-4D2A-9574-72E02412EE3D}" type="presParOf" srcId="{C52392FA-6B2D-448D-B407-E1F95200E299}" destId="{17721644-059B-486A-A678-B50EC3259FAC}" srcOrd="12" destOrd="0" presId="urn:microsoft.com/office/officeart/2005/8/layout/vList2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D6573D-8FE0-4680-B55A-0959E4764BA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4570F2-1586-4023-9856-E7A6BA39719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  <a:effectLst/>
      </dgm:spPr>
      <dgm:t>
        <a:bodyPr/>
        <a:lstStyle/>
        <a:p>
          <a:pPr rtl="0"/>
          <a:r>
            <a:rPr lang="ru-RU" sz="1800" dirty="0">
              <a:latin typeface="Calibri" pitchFamily="34" charset="0"/>
            </a:rPr>
            <a:t>9. Интенсивность кариозного процесса в полости рта.</a:t>
          </a:r>
        </a:p>
      </dgm:t>
    </dgm:pt>
    <dgm:pt modelId="{E06991DD-009D-46BF-B6EF-BCF5AF7F0B56}" type="parTrans" cxnId="{AD11928A-84D9-4801-B5CC-5575CA65CFE5}">
      <dgm:prSet/>
      <dgm:spPr/>
      <dgm:t>
        <a:bodyPr/>
        <a:lstStyle/>
        <a:p>
          <a:endParaRPr lang="ru-RU"/>
        </a:p>
      </dgm:t>
    </dgm:pt>
    <dgm:pt modelId="{1B41DBDF-7341-49B2-8BDF-47779441C049}" type="sibTrans" cxnId="{AD11928A-84D9-4801-B5CC-5575CA65CFE5}">
      <dgm:prSet/>
      <dgm:spPr/>
      <dgm:t>
        <a:bodyPr/>
        <a:lstStyle/>
        <a:p>
          <a:endParaRPr lang="ru-RU"/>
        </a:p>
      </dgm:t>
    </dgm:pt>
    <dgm:pt modelId="{EAEAE990-9905-47D7-8A68-0770896A0C0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ru-RU" sz="1800" dirty="0">
              <a:latin typeface="Calibri" pitchFamily="34" charset="0"/>
            </a:rPr>
            <a:t>10. Наличие и вид ортопедических и </a:t>
          </a:r>
          <a:r>
            <a:rPr lang="ru-RU" sz="1800" dirty="0" err="1">
              <a:latin typeface="Calibri" pitchFamily="34" charset="0"/>
            </a:rPr>
            <a:t>ортодонтических</a:t>
          </a:r>
          <a:r>
            <a:rPr lang="ru-RU" sz="1800" dirty="0">
              <a:latin typeface="Calibri" pitchFamily="34" charset="0"/>
            </a:rPr>
            <a:t> конструкций.</a:t>
          </a:r>
        </a:p>
      </dgm:t>
    </dgm:pt>
    <dgm:pt modelId="{7E5D5511-3B1B-47DE-9495-9D9EA1C1DFC3}" type="parTrans" cxnId="{7BA3552D-011D-4873-B2CD-DFCDED5B4408}">
      <dgm:prSet/>
      <dgm:spPr/>
      <dgm:t>
        <a:bodyPr/>
        <a:lstStyle/>
        <a:p>
          <a:endParaRPr lang="ru-RU"/>
        </a:p>
      </dgm:t>
    </dgm:pt>
    <dgm:pt modelId="{A6939EF5-4CA0-4566-B8AE-6ADF3334C588}" type="sibTrans" cxnId="{7BA3552D-011D-4873-B2CD-DFCDED5B4408}">
      <dgm:prSet/>
      <dgm:spPr/>
      <dgm:t>
        <a:bodyPr/>
        <a:lstStyle/>
        <a:p>
          <a:endParaRPr lang="ru-RU"/>
        </a:p>
      </dgm:t>
    </dgm:pt>
    <dgm:pt modelId="{B74C0046-036B-4953-95BB-A956BCDDD92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  <a:effectLst/>
      </dgm:spPr>
      <dgm:t>
        <a:bodyPr/>
        <a:lstStyle/>
        <a:p>
          <a:pPr rtl="0"/>
          <a:r>
            <a:rPr lang="ru-RU" sz="1800" dirty="0">
              <a:latin typeface="Calibri" pitchFamily="34" charset="0"/>
            </a:rPr>
            <a:t>11. Состояние желудочно-кишечного тракта (например, заболевания желудка с повышенной кислотностью).</a:t>
          </a:r>
        </a:p>
      </dgm:t>
    </dgm:pt>
    <dgm:pt modelId="{7A09BC01-C1E5-4ECD-93BF-15610159B82F}" type="parTrans" cxnId="{434F1F0C-48E6-4D74-A58A-BAD88DCA6E4C}">
      <dgm:prSet/>
      <dgm:spPr/>
      <dgm:t>
        <a:bodyPr/>
        <a:lstStyle/>
        <a:p>
          <a:endParaRPr lang="ru-RU"/>
        </a:p>
      </dgm:t>
    </dgm:pt>
    <dgm:pt modelId="{A8487245-3CE4-48D3-BF6F-643CFCD43622}" type="sibTrans" cxnId="{434F1F0C-48E6-4D74-A58A-BAD88DCA6E4C}">
      <dgm:prSet/>
      <dgm:spPr/>
      <dgm:t>
        <a:bodyPr/>
        <a:lstStyle/>
        <a:p>
          <a:endParaRPr lang="ru-RU"/>
        </a:p>
      </dgm:t>
    </dgm:pt>
    <dgm:pt modelId="{1E3D9E9A-2645-4CAF-997B-4BB0575C686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ru-RU" sz="1800" dirty="0">
              <a:latin typeface="Calibri" pitchFamily="34" charset="0"/>
            </a:rPr>
            <a:t>8. Состояние микроциркуляции пародонта.</a:t>
          </a:r>
        </a:p>
      </dgm:t>
    </dgm:pt>
    <dgm:pt modelId="{4067FDE9-E40B-4555-8D21-2FFD23DA3997}" type="parTrans" cxnId="{D324BF69-518F-4663-98E1-DD1824D2E1C0}">
      <dgm:prSet/>
      <dgm:spPr/>
      <dgm:t>
        <a:bodyPr/>
        <a:lstStyle/>
        <a:p>
          <a:endParaRPr lang="ru-RU"/>
        </a:p>
      </dgm:t>
    </dgm:pt>
    <dgm:pt modelId="{6F30B713-B714-4B50-B6D6-1A44C8900C24}" type="sibTrans" cxnId="{D324BF69-518F-4663-98E1-DD1824D2E1C0}">
      <dgm:prSet/>
      <dgm:spPr/>
      <dgm:t>
        <a:bodyPr/>
        <a:lstStyle/>
        <a:p>
          <a:endParaRPr lang="ru-RU"/>
        </a:p>
      </dgm:t>
    </dgm:pt>
    <dgm:pt modelId="{57D79B8E-743C-46F3-B045-3AA51630192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  <a:effectLst/>
      </dgm:spPr>
      <dgm:t>
        <a:bodyPr/>
        <a:lstStyle/>
        <a:p>
          <a:pPr rtl="0"/>
          <a:r>
            <a:rPr lang="ru-RU" sz="1800" dirty="0">
              <a:latin typeface="Calibri" pitchFamily="34" charset="0"/>
            </a:rPr>
            <a:t>13. Состав пищи (степень ее вязкости, клейкости, густоты, тягучести).</a:t>
          </a:r>
        </a:p>
      </dgm:t>
    </dgm:pt>
    <dgm:pt modelId="{BE5ED143-38EF-4F13-A9A0-5F0A1C14BB5D}" type="parTrans" cxnId="{5EA3CB07-0681-406C-89DA-567723451B9F}">
      <dgm:prSet/>
      <dgm:spPr/>
      <dgm:t>
        <a:bodyPr/>
        <a:lstStyle/>
        <a:p>
          <a:endParaRPr lang="ru-RU"/>
        </a:p>
      </dgm:t>
    </dgm:pt>
    <dgm:pt modelId="{B76B9990-9777-4FE4-AD4B-4D976142F140}" type="sibTrans" cxnId="{5EA3CB07-0681-406C-89DA-567723451B9F}">
      <dgm:prSet/>
      <dgm:spPr/>
      <dgm:t>
        <a:bodyPr/>
        <a:lstStyle/>
        <a:p>
          <a:endParaRPr lang="ru-RU"/>
        </a:p>
      </dgm:t>
    </dgm:pt>
    <dgm:pt modelId="{AF901436-9DF7-4B73-AF4E-36710DEFD59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ru-RU" sz="1800" dirty="0">
              <a:latin typeface="Calibri" pitchFamily="34" charset="0"/>
            </a:rPr>
            <a:t>12. Повышенное содержание углеводов в рационе питания.</a:t>
          </a:r>
        </a:p>
      </dgm:t>
    </dgm:pt>
    <dgm:pt modelId="{72D201DF-2AEC-4A79-ACB6-2643E4BCEAF2}" type="parTrans" cxnId="{04186758-465A-483A-9031-4DA889397188}">
      <dgm:prSet/>
      <dgm:spPr/>
      <dgm:t>
        <a:bodyPr/>
        <a:lstStyle/>
        <a:p>
          <a:endParaRPr lang="ru-RU"/>
        </a:p>
      </dgm:t>
    </dgm:pt>
    <dgm:pt modelId="{CC74C1E7-F1E2-430B-96EE-2A4B8AF7CB65}" type="sibTrans" cxnId="{04186758-465A-483A-9031-4DA889397188}">
      <dgm:prSet/>
      <dgm:spPr/>
      <dgm:t>
        <a:bodyPr/>
        <a:lstStyle/>
        <a:p>
          <a:endParaRPr lang="ru-RU"/>
        </a:p>
      </dgm:t>
    </dgm:pt>
    <dgm:pt modelId="{1605D19D-A85F-47B6-B12B-EBE8B43DDB38}" type="pres">
      <dgm:prSet presAssocID="{72D6573D-8FE0-4680-B55A-0959E4764B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79D7F-C47B-406F-AC97-EA979446E2AA}" type="pres">
      <dgm:prSet presAssocID="{1E3D9E9A-2645-4CAF-997B-4BB0575C686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B1CD2-B148-4915-A3E3-78DE6CFEDB92}" type="pres">
      <dgm:prSet presAssocID="{6F30B713-B714-4B50-B6D6-1A44C8900C24}" presName="spacer" presStyleCnt="0"/>
      <dgm:spPr/>
    </dgm:pt>
    <dgm:pt modelId="{6191A05E-DD17-4068-9AFD-EE5C4E637AE3}" type="pres">
      <dgm:prSet presAssocID="{234570F2-1586-4023-9856-E7A6BA39719A}" presName="parentText" presStyleLbl="node1" presStyleIdx="1" presStyleCnt="6" custLinFactY="-12641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09E18-AB1A-4B07-9DDC-2A1DEA988C63}" type="pres">
      <dgm:prSet presAssocID="{1B41DBDF-7341-49B2-8BDF-47779441C049}" presName="spacer" presStyleCnt="0"/>
      <dgm:spPr/>
    </dgm:pt>
    <dgm:pt modelId="{674193D3-4186-438C-AE48-B609EB52FC02}" type="pres">
      <dgm:prSet presAssocID="{EAEAE990-9905-47D7-8A68-0770896A0C01}" presName="parentText" presStyleLbl="node1" presStyleIdx="2" presStyleCnt="6" custLinFactY="-10712" custLinFactNeighborX="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3D7FA-F192-4D00-A6DC-0897CD66B7AB}" type="pres">
      <dgm:prSet presAssocID="{A6939EF5-4CA0-4566-B8AE-6ADF3334C588}" presName="spacer" presStyleCnt="0"/>
      <dgm:spPr/>
    </dgm:pt>
    <dgm:pt modelId="{9692FD13-8219-4B75-A3D9-E3EA3033118F}" type="pres">
      <dgm:prSet presAssocID="{B74C0046-036B-4953-95BB-A956BCDDD92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592C0-92B3-4895-A365-4A907245844A}" type="pres">
      <dgm:prSet presAssocID="{A8487245-3CE4-48D3-BF6F-643CFCD43622}" presName="spacer" presStyleCnt="0"/>
      <dgm:spPr/>
    </dgm:pt>
    <dgm:pt modelId="{34FB8819-EAE1-49AC-94BF-ECB8B459871A}" type="pres">
      <dgm:prSet presAssocID="{AF901436-9DF7-4B73-AF4E-36710DEFD59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8A792-4127-4357-A2BE-7D865C6BD52A}" type="pres">
      <dgm:prSet presAssocID="{CC74C1E7-F1E2-430B-96EE-2A4B8AF7CB65}" presName="spacer" presStyleCnt="0"/>
      <dgm:spPr/>
    </dgm:pt>
    <dgm:pt modelId="{26F3E825-76F1-4742-BE71-ABEE6D855D46}" type="pres">
      <dgm:prSet presAssocID="{57D79B8E-743C-46F3-B045-3AA51630192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C3A86-DC0E-42F3-B7A2-ACDB27A7CE7B}" type="presOf" srcId="{B74C0046-036B-4953-95BB-A956BCDDD92C}" destId="{9692FD13-8219-4B75-A3D9-E3EA3033118F}" srcOrd="0" destOrd="0" presId="urn:microsoft.com/office/officeart/2005/8/layout/vList2"/>
    <dgm:cxn modelId="{434F1F0C-48E6-4D74-A58A-BAD88DCA6E4C}" srcId="{72D6573D-8FE0-4680-B55A-0959E4764BAD}" destId="{B74C0046-036B-4953-95BB-A956BCDDD92C}" srcOrd="3" destOrd="0" parTransId="{7A09BC01-C1E5-4ECD-93BF-15610159B82F}" sibTransId="{A8487245-3CE4-48D3-BF6F-643CFCD43622}"/>
    <dgm:cxn modelId="{8D1628FA-2F55-405E-8518-6A75388E40F9}" type="presOf" srcId="{AF901436-9DF7-4B73-AF4E-36710DEFD59A}" destId="{34FB8819-EAE1-49AC-94BF-ECB8B459871A}" srcOrd="0" destOrd="0" presId="urn:microsoft.com/office/officeart/2005/8/layout/vList2"/>
    <dgm:cxn modelId="{AD11928A-84D9-4801-B5CC-5575CA65CFE5}" srcId="{72D6573D-8FE0-4680-B55A-0959E4764BAD}" destId="{234570F2-1586-4023-9856-E7A6BA39719A}" srcOrd="1" destOrd="0" parTransId="{E06991DD-009D-46BF-B6EF-BCF5AF7F0B56}" sibTransId="{1B41DBDF-7341-49B2-8BDF-47779441C049}"/>
    <dgm:cxn modelId="{1E365109-CF0D-431A-B85D-2F57E03A7AAE}" type="presOf" srcId="{57D79B8E-743C-46F3-B045-3AA516301924}" destId="{26F3E825-76F1-4742-BE71-ABEE6D855D46}" srcOrd="0" destOrd="0" presId="urn:microsoft.com/office/officeart/2005/8/layout/vList2"/>
    <dgm:cxn modelId="{D324BF69-518F-4663-98E1-DD1824D2E1C0}" srcId="{72D6573D-8FE0-4680-B55A-0959E4764BAD}" destId="{1E3D9E9A-2645-4CAF-997B-4BB0575C6860}" srcOrd="0" destOrd="0" parTransId="{4067FDE9-E40B-4555-8D21-2FFD23DA3997}" sibTransId="{6F30B713-B714-4B50-B6D6-1A44C8900C24}"/>
    <dgm:cxn modelId="{A6FF013D-169C-4012-A305-AAD3BA407DCF}" type="presOf" srcId="{234570F2-1586-4023-9856-E7A6BA39719A}" destId="{6191A05E-DD17-4068-9AFD-EE5C4E637AE3}" srcOrd="0" destOrd="0" presId="urn:microsoft.com/office/officeart/2005/8/layout/vList2"/>
    <dgm:cxn modelId="{3C9E08BE-1509-480B-A82F-9595DD5E854B}" type="presOf" srcId="{1E3D9E9A-2645-4CAF-997B-4BB0575C6860}" destId="{A4A79D7F-C47B-406F-AC97-EA979446E2AA}" srcOrd="0" destOrd="0" presId="urn:microsoft.com/office/officeart/2005/8/layout/vList2"/>
    <dgm:cxn modelId="{EC1AF4B9-4A30-4191-A75F-FD07E32C5C89}" type="presOf" srcId="{EAEAE990-9905-47D7-8A68-0770896A0C01}" destId="{674193D3-4186-438C-AE48-B609EB52FC02}" srcOrd="0" destOrd="0" presId="urn:microsoft.com/office/officeart/2005/8/layout/vList2"/>
    <dgm:cxn modelId="{7BA3552D-011D-4873-B2CD-DFCDED5B4408}" srcId="{72D6573D-8FE0-4680-B55A-0959E4764BAD}" destId="{EAEAE990-9905-47D7-8A68-0770896A0C01}" srcOrd="2" destOrd="0" parTransId="{7E5D5511-3B1B-47DE-9495-9D9EA1C1DFC3}" sibTransId="{A6939EF5-4CA0-4566-B8AE-6ADF3334C588}"/>
    <dgm:cxn modelId="{615D6AFF-C892-41B5-92C2-C252A318E38B}" type="presOf" srcId="{72D6573D-8FE0-4680-B55A-0959E4764BAD}" destId="{1605D19D-A85F-47B6-B12B-EBE8B43DDB38}" srcOrd="0" destOrd="0" presId="urn:microsoft.com/office/officeart/2005/8/layout/vList2"/>
    <dgm:cxn modelId="{5EA3CB07-0681-406C-89DA-567723451B9F}" srcId="{72D6573D-8FE0-4680-B55A-0959E4764BAD}" destId="{57D79B8E-743C-46F3-B045-3AA516301924}" srcOrd="5" destOrd="0" parTransId="{BE5ED143-38EF-4F13-A9A0-5F0A1C14BB5D}" sibTransId="{B76B9990-9777-4FE4-AD4B-4D976142F140}"/>
    <dgm:cxn modelId="{04186758-465A-483A-9031-4DA889397188}" srcId="{72D6573D-8FE0-4680-B55A-0959E4764BAD}" destId="{AF901436-9DF7-4B73-AF4E-36710DEFD59A}" srcOrd="4" destOrd="0" parTransId="{72D201DF-2AEC-4A79-ACB6-2643E4BCEAF2}" sibTransId="{CC74C1E7-F1E2-430B-96EE-2A4B8AF7CB65}"/>
    <dgm:cxn modelId="{D97822A8-61B3-4101-B8B8-85419007786B}" type="presParOf" srcId="{1605D19D-A85F-47B6-B12B-EBE8B43DDB38}" destId="{A4A79D7F-C47B-406F-AC97-EA979446E2AA}" srcOrd="0" destOrd="0" presId="urn:microsoft.com/office/officeart/2005/8/layout/vList2"/>
    <dgm:cxn modelId="{4B557509-C145-45B3-A66D-C1B7344C885E}" type="presParOf" srcId="{1605D19D-A85F-47B6-B12B-EBE8B43DDB38}" destId="{3F5B1CD2-B148-4915-A3E3-78DE6CFEDB92}" srcOrd="1" destOrd="0" presId="urn:microsoft.com/office/officeart/2005/8/layout/vList2"/>
    <dgm:cxn modelId="{12466D1A-E9FC-43F7-B98F-EEA3E9E84617}" type="presParOf" srcId="{1605D19D-A85F-47B6-B12B-EBE8B43DDB38}" destId="{6191A05E-DD17-4068-9AFD-EE5C4E637AE3}" srcOrd="2" destOrd="0" presId="urn:microsoft.com/office/officeart/2005/8/layout/vList2"/>
    <dgm:cxn modelId="{8C97C27B-01D4-45C3-A88C-6B01E1F30943}" type="presParOf" srcId="{1605D19D-A85F-47B6-B12B-EBE8B43DDB38}" destId="{04C09E18-AB1A-4B07-9DDC-2A1DEA988C63}" srcOrd="3" destOrd="0" presId="urn:microsoft.com/office/officeart/2005/8/layout/vList2"/>
    <dgm:cxn modelId="{1B0AB2D6-8D38-4C66-8F13-E9B84105C92A}" type="presParOf" srcId="{1605D19D-A85F-47B6-B12B-EBE8B43DDB38}" destId="{674193D3-4186-438C-AE48-B609EB52FC02}" srcOrd="4" destOrd="0" presId="urn:microsoft.com/office/officeart/2005/8/layout/vList2"/>
    <dgm:cxn modelId="{DF676D1B-F8B3-47D8-B5C1-E1B5604C57C9}" type="presParOf" srcId="{1605D19D-A85F-47B6-B12B-EBE8B43DDB38}" destId="{8183D7FA-F192-4D00-A6DC-0897CD66B7AB}" srcOrd="5" destOrd="0" presId="urn:microsoft.com/office/officeart/2005/8/layout/vList2"/>
    <dgm:cxn modelId="{F5D6B3B8-8AAE-4EE9-BBA6-E23D0B502D46}" type="presParOf" srcId="{1605D19D-A85F-47B6-B12B-EBE8B43DDB38}" destId="{9692FD13-8219-4B75-A3D9-E3EA3033118F}" srcOrd="6" destOrd="0" presId="urn:microsoft.com/office/officeart/2005/8/layout/vList2"/>
    <dgm:cxn modelId="{A4C67413-CC20-4D6E-84AB-F85439A9F3E7}" type="presParOf" srcId="{1605D19D-A85F-47B6-B12B-EBE8B43DDB38}" destId="{23A592C0-92B3-4895-A365-4A907245844A}" srcOrd="7" destOrd="0" presId="urn:microsoft.com/office/officeart/2005/8/layout/vList2"/>
    <dgm:cxn modelId="{1AA42CD7-FF7A-4BF3-9D87-9008B5D3B842}" type="presParOf" srcId="{1605D19D-A85F-47B6-B12B-EBE8B43DDB38}" destId="{34FB8819-EAE1-49AC-94BF-ECB8B459871A}" srcOrd="8" destOrd="0" presId="urn:microsoft.com/office/officeart/2005/8/layout/vList2"/>
    <dgm:cxn modelId="{03069A86-DE1F-4E53-98AA-DB1A48CC9364}" type="presParOf" srcId="{1605D19D-A85F-47B6-B12B-EBE8B43DDB38}" destId="{B418A792-4127-4357-A2BE-7D865C6BD52A}" srcOrd="9" destOrd="0" presId="urn:microsoft.com/office/officeart/2005/8/layout/vList2"/>
    <dgm:cxn modelId="{E20B31E0-386A-4C35-9049-2E0258C402A5}" type="presParOf" srcId="{1605D19D-A85F-47B6-B12B-EBE8B43DDB38}" destId="{26F3E825-76F1-4742-BE71-ABEE6D855D4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62EE43-8082-4F95-85EC-46CBA88300D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91A4DB-48D9-48C1-98C1-24FDF80BEC2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just" rtl="0"/>
          <a:r>
            <a:rPr lang="ru-RU" sz="1800" dirty="0">
              <a:latin typeface="Calibri" pitchFamily="34" charset="0"/>
            </a:rPr>
            <a:t>Воздушно-абразивный метод  деликатно очищает поверхности зубов от биоплёнки и пигментированного налета путём воздействия подаваемой под сбалансированным давлением аэрозольной смеси,  которая состоит из воздуха, воды и мелкодисперсных частиц в составе порошка на основе гидрокарбоната натрия, карбоната кальция или глицина.</a:t>
          </a:r>
        </a:p>
      </dgm:t>
    </dgm:pt>
    <dgm:pt modelId="{42446C89-FA03-4586-BD7D-1679258D13A7}" type="parTrans" cxnId="{40A29072-470C-4C3A-BF5C-7B8538ED952C}">
      <dgm:prSet/>
      <dgm:spPr/>
      <dgm:t>
        <a:bodyPr/>
        <a:lstStyle/>
        <a:p>
          <a:endParaRPr lang="ru-RU"/>
        </a:p>
      </dgm:t>
    </dgm:pt>
    <dgm:pt modelId="{9890965E-F5E6-4775-8375-A2DDDE7A4EE2}" type="sibTrans" cxnId="{40A29072-470C-4C3A-BF5C-7B8538ED952C}">
      <dgm:prSet/>
      <dgm:spPr/>
      <dgm:t>
        <a:bodyPr/>
        <a:lstStyle/>
        <a:p>
          <a:endParaRPr lang="ru-RU"/>
        </a:p>
      </dgm:t>
    </dgm:pt>
    <dgm:pt modelId="{4F398C75-97D8-4C12-9C36-9D2F1E7336C3}" type="pres">
      <dgm:prSet presAssocID="{2162EE43-8082-4F95-85EC-46CBA88300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1A7ABB-93A0-4DD3-9282-EB3AD890B839}" type="pres">
      <dgm:prSet presAssocID="{4591A4DB-48D9-48C1-98C1-24FDF80BEC2E}" presName="parentText" presStyleLbl="node1" presStyleIdx="0" presStyleCnt="1" custScaleY="135788" custLinFactNeighborX="231" custLinFactNeighborY="-323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A29072-470C-4C3A-BF5C-7B8538ED952C}" srcId="{2162EE43-8082-4F95-85EC-46CBA88300D2}" destId="{4591A4DB-48D9-48C1-98C1-24FDF80BEC2E}" srcOrd="0" destOrd="0" parTransId="{42446C89-FA03-4586-BD7D-1679258D13A7}" sibTransId="{9890965E-F5E6-4775-8375-A2DDDE7A4EE2}"/>
    <dgm:cxn modelId="{FB7DCA39-0368-4D1E-BE2A-ECFFE646D941}" type="presOf" srcId="{4591A4DB-48D9-48C1-98C1-24FDF80BEC2E}" destId="{3F1A7ABB-93A0-4DD3-9282-EB3AD890B839}" srcOrd="0" destOrd="0" presId="urn:microsoft.com/office/officeart/2005/8/layout/vList2"/>
    <dgm:cxn modelId="{5AF7B7AC-05BF-457B-BCF1-A05230E1E5BB}" type="presOf" srcId="{2162EE43-8082-4F95-85EC-46CBA88300D2}" destId="{4F398C75-97D8-4C12-9C36-9D2F1E7336C3}" srcOrd="0" destOrd="0" presId="urn:microsoft.com/office/officeart/2005/8/layout/vList2"/>
    <dgm:cxn modelId="{D840862D-A3E8-4964-A374-F7065B4B5568}" type="presParOf" srcId="{4F398C75-97D8-4C12-9C36-9D2F1E7336C3}" destId="{3F1A7ABB-93A0-4DD3-9282-EB3AD890B839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A4E18-B1D8-416F-8AAE-B1F331835365}">
      <dsp:nvSpPr>
        <dsp:cNvPr id="0" name=""/>
        <dsp:cNvSpPr/>
      </dsp:nvSpPr>
      <dsp:spPr>
        <a:xfrm>
          <a:off x="0" y="1977"/>
          <a:ext cx="81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C533B-3099-4ED3-B19C-524A872EBBCC}">
      <dsp:nvSpPr>
        <dsp:cNvPr id="0" name=""/>
        <dsp:cNvSpPr/>
      </dsp:nvSpPr>
      <dsp:spPr>
        <a:xfrm>
          <a:off x="0" y="0"/>
          <a:ext cx="1365352" cy="404605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libri" pitchFamily="34" charset="0"/>
            </a:rPr>
            <a:t>Отложения (наросты) </a:t>
          </a:r>
          <a:br>
            <a:rPr lang="ru-RU" sz="2000" kern="1200" dirty="0">
              <a:latin typeface="Calibri" pitchFamily="34" charset="0"/>
            </a:rPr>
          </a:br>
          <a:r>
            <a:rPr lang="ru-RU" sz="2000" kern="1200" dirty="0">
              <a:latin typeface="Calibri" pitchFamily="34" charset="0"/>
            </a:rPr>
            <a:t>на зубах</a:t>
          </a:r>
        </a:p>
      </dsp:txBody>
      <dsp:txXfrm>
        <a:off x="0" y="0"/>
        <a:ext cx="1365352" cy="4046058"/>
      </dsp:txXfrm>
    </dsp:sp>
    <dsp:sp modelId="{87D77F39-231A-4323-B1F3-A6BB0C55B049}">
      <dsp:nvSpPr>
        <dsp:cNvPr id="0" name=""/>
        <dsp:cNvSpPr/>
      </dsp:nvSpPr>
      <dsp:spPr>
        <a:xfrm>
          <a:off x="1486852" y="96016"/>
          <a:ext cx="3118500" cy="629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5">
                  <a:lumMod val="50000"/>
                </a:schemeClr>
              </a:solidFill>
              <a:sym typeface="Symbol"/>
            </a:rPr>
            <a:t></a:t>
          </a:r>
          <a:r>
            <a:rPr lang="ru-RU" sz="1800" kern="1200" dirty="0">
              <a:sym typeface="Symbol"/>
            </a:rPr>
            <a:t> </a:t>
          </a:r>
          <a:r>
            <a:rPr lang="ru-RU" sz="1800" kern="1200" dirty="0" err="1">
              <a:latin typeface="Calibri" pitchFamily="34" charset="0"/>
            </a:rPr>
            <a:t>Неминерализованные</a:t>
          </a:r>
          <a:endParaRPr lang="ru-RU" sz="1800" kern="1200" dirty="0">
            <a:latin typeface="Calibri" pitchFamily="34" charset="0"/>
          </a:endParaRPr>
        </a:p>
      </dsp:txBody>
      <dsp:txXfrm>
        <a:off x="1486852" y="96016"/>
        <a:ext cx="3118500" cy="629122"/>
      </dsp:txXfrm>
    </dsp:sp>
    <dsp:sp modelId="{F382BE34-BD1D-4036-91F1-870D361CCAB1}">
      <dsp:nvSpPr>
        <dsp:cNvPr id="0" name=""/>
        <dsp:cNvSpPr/>
      </dsp:nvSpPr>
      <dsp:spPr>
        <a:xfrm>
          <a:off x="4441852" y="132648"/>
          <a:ext cx="3118500" cy="69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ym typeface="Symbol"/>
            </a:rPr>
            <a:t> </a:t>
          </a:r>
          <a:r>
            <a:rPr lang="ru-RU" sz="1800" kern="1200" dirty="0">
              <a:latin typeface="Calibri" pitchFamily="34" charset="0"/>
            </a:rPr>
            <a:t>Кутикула</a:t>
          </a:r>
        </a:p>
      </dsp:txBody>
      <dsp:txXfrm>
        <a:off x="4441852" y="132648"/>
        <a:ext cx="3118500" cy="694234"/>
      </dsp:txXfrm>
    </dsp:sp>
    <dsp:sp modelId="{E558CEBD-24FD-47A6-A0CC-F7E0907F345B}">
      <dsp:nvSpPr>
        <dsp:cNvPr id="0" name=""/>
        <dsp:cNvSpPr/>
      </dsp:nvSpPr>
      <dsp:spPr>
        <a:xfrm>
          <a:off x="4532566" y="665638"/>
          <a:ext cx="3118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45EF9-21CD-496E-A112-130737757EA3}">
      <dsp:nvSpPr>
        <dsp:cNvPr id="0" name=""/>
        <dsp:cNvSpPr/>
      </dsp:nvSpPr>
      <dsp:spPr>
        <a:xfrm>
          <a:off x="4432933" y="732492"/>
          <a:ext cx="3118500" cy="692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ym typeface="Symbol"/>
            </a:rPr>
            <a:t></a:t>
          </a:r>
          <a:r>
            <a:rPr lang="ru-RU" sz="1800" kern="1200" dirty="0"/>
            <a:t> </a:t>
          </a:r>
          <a:r>
            <a:rPr lang="ru-RU" sz="1800" kern="1200" dirty="0">
              <a:latin typeface="Calibri" pitchFamily="34" charset="0"/>
            </a:rPr>
            <a:t>Пелликул</a:t>
          </a:r>
          <a:r>
            <a:rPr lang="ru-RU" sz="1800" kern="1200" dirty="0"/>
            <a:t>а</a:t>
          </a:r>
        </a:p>
      </dsp:txBody>
      <dsp:txXfrm>
        <a:off x="4432933" y="732492"/>
        <a:ext cx="3118500" cy="692024"/>
      </dsp:txXfrm>
    </dsp:sp>
    <dsp:sp modelId="{CFA2FF6D-E0FE-4B09-B69A-224B98AD206A}">
      <dsp:nvSpPr>
        <dsp:cNvPr id="0" name=""/>
        <dsp:cNvSpPr/>
      </dsp:nvSpPr>
      <dsp:spPr>
        <a:xfrm>
          <a:off x="4529946" y="1224143"/>
          <a:ext cx="3118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2F355-FA2A-493D-BFB5-558C925B7806}">
      <dsp:nvSpPr>
        <dsp:cNvPr id="0" name=""/>
        <dsp:cNvSpPr/>
      </dsp:nvSpPr>
      <dsp:spPr>
        <a:xfrm>
          <a:off x="4485854" y="1357507"/>
          <a:ext cx="3118500" cy="49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ym typeface="Symbol"/>
            </a:rPr>
            <a:t></a:t>
          </a:r>
          <a:r>
            <a:rPr lang="ru-RU" sz="1800" kern="1200" dirty="0"/>
            <a:t> </a:t>
          </a:r>
          <a:r>
            <a:rPr lang="ru-RU" sz="1800" kern="1200" dirty="0">
              <a:latin typeface="Calibri" pitchFamily="34" charset="0"/>
            </a:rPr>
            <a:t>Мягкий зубной налет </a:t>
          </a:r>
        </a:p>
      </dsp:txBody>
      <dsp:txXfrm>
        <a:off x="4485854" y="1357507"/>
        <a:ext cx="3118500" cy="493598"/>
      </dsp:txXfrm>
    </dsp:sp>
    <dsp:sp modelId="{6498D9C3-292E-4A1D-93D3-F402CCC38CA2}">
      <dsp:nvSpPr>
        <dsp:cNvPr id="0" name=""/>
        <dsp:cNvSpPr/>
      </dsp:nvSpPr>
      <dsp:spPr>
        <a:xfrm>
          <a:off x="1365352" y="1975874"/>
          <a:ext cx="648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636A7-1946-4B21-8F82-F76A2E76EF3A}">
      <dsp:nvSpPr>
        <dsp:cNvPr id="0" name=""/>
        <dsp:cNvSpPr/>
      </dsp:nvSpPr>
      <dsp:spPr>
        <a:xfrm>
          <a:off x="1486852" y="2069914"/>
          <a:ext cx="3118500" cy="1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5">
                  <a:lumMod val="50000"/>
                </a:schemeClr>
              </a:solidFill>
              <a:latin typeface="Calibri" pitchFamily="34" charset="0"/>
              <a:sym typeface="Symbol"/>
            </a:rPr>
            <a:t></a:t>
          </a:r>
          <a:r>
            <a:rPr lang="ru-RU" sz="1800" kern="1200" dirty="0">
              <a:latin typeface="Calibri" pitchFamily="34" charset="0"/>
              <a:sym typeface="Symbol"/>
            </a:rPr>
            <a:t> </a:t>
          </a:r>
          <a:r>
            <a:rPr lang="ru-RU" sz="1800" kern="1200" dirty="0">
              <a:latin typeface="Calibri" pitchFamily="34" charset="0"/>
            </a:rPr>
            <a:t>Минерализованные</a:t>
          </a:r>
        </a:p>
      </dsp:txBody>
      <dsp:txXfrm>
        <a:off x="1486852" y="2069914"/>
        <a:ext cx="3118500" cy="1880785"/>
      </dsp:txXfrm>
    </dsp:sp>
    <dsp:sp modelId="{C4996BC5-E6E7-4EBF-B56F-991AB45A07F0}">
      <dsp:nvSpPr>
        <dsp:cNvPr id="0" name=""/>
        <dsp:cNvSpPr/>
      </dsp:nvSpPr>
      <dsp:spPr>
        <a:xfrm>
          <a:off x="4726852" y="2069914"/>
          <a:ext cx="3118500" cy="54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ym typeface="Symbol"/>
            </a:rPr>
            <a:t></a:t>
          </a:r>
          <a:r>
            <a:rPr lang="ru-RU" sz="1800" kern="1200" dirty="0"/>
            <a:t> </a:t>
          </a:r>
          <a:r>
            <a:rPr lang="ru-RU" sz="1800" kern="1200" dirty="0">
              <a:latin typeface="Calibri" pitchFamily="34" charset="0"/>
            </a:rPr>
            <a:t>Пигментированный зубной налет</a:t>
          </a:r>
        </a:p>
      </dsp:txBody>
      <dsp:txXfrm>
        <a:off x="4726852" y="2069914"/>
        <a:ext cx="3118500" cy="544492"/>
      </dsp:txXfrm>
    </dsp:sp>
    <dsp:sp modelId="{6583CC6A-637A-42C9-9EAF-FF5168391952}">
      <dsp:nvSpPr>
        <dsp:cNvPr id="0" name=""/>
        <dsp:cNvSpPr/>
      </dsp:nvSpPr>
      <dsp:spPr>
        <a:xfrm>
          <a:off x="4605352" y="2614406"/>
          <a:ext cx="3118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39D58-3208-4A6C-BD3D-383213669203}">
      <dsp:nvSpPr>
        <dsp:cNvPr id="0" name=""/>
        <dsp:cNvSpPr/>
      </dsp:nvSpPr>
      <dsp:spPr>
        <a:xfrm>
          <a:off x="4726852" y="2614406"/>
          <a:ext cx="3118500" cy="565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ym typeface="Symbol"/>
            </a:rPr>
            <a:t></a:t>
          </a:r>
          <a:r>
            <a:rPr lang="ru-RU" sz="1800" kern="1200" dirty="0"/>
            <a:t> </a:t>
          </a:r>
          <a:r>
            <a:rPr lang="ru-RU" sz="1800" kern="1200" dirty="0">
              <a:latin typeface="Calibri" pitchFamily="34" charset="0"/>
            </a:rPr>
            <a:t>Наддесневой зубной камень</a:t>
          </a:r>
        </a:p>
      </dsp:txBody>
      <dsp:txXfrm>
        <a:off x="4726852" y="2614406"/>
        <a:ext cx="3118500" cy="565509"/>
      </dsp:txXfrm>
    </dsp:sp>
    <dsp:sp modelId="{28A60037-E12C-4215-BBEB-F973AC6A6277}">
      <dsp:nvSpPr>
        <dsp:cNvPr id="0" name=""/>
        <dsp:cNvSpPr/>
      </dsp:nvSpPr>
      <dsp:spPr>
        <a:xfrm>
          <a:off x="4605352" y="3179916"/>
          <a:ext cx="3118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0D10B-F079-459A-9D90-AD538907FF81}">
      <dsp:nvSpPr>
        <dsp:cNvPr id="0" name=""/>
        <dsp:cNvSpPr/>
      </dsp:nvSpPr>
      <dsp:spPr>
        <a:xfrm>
          <a:off x="4726852" y="3179916"/>
          <a:ext cx="3118500" cy="769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ym typeface="Symbol"/>
            </a:rPr>
            <a:t></a:t>
          </a:r>
          <a:r>
            <a:rPr lang="ru-RU" sz="1800" kern="1200" dirty="0"/>
            <a:t> </a:t>
          </a:r>
          <a:r>
            <a:rPr lang="ru-RU" sz="1800" kern="1200" dirty="0">
              <a:latin typeface="Calibri" pitchFamily="34" charset="0"/>
            </a:rPr>
            <a:t>Поддесневой зубной камень</a:t>
          </a:r>
        </a:p>
      </dsp:txBody>
      <dsp:txXfrm>
        <a:off x="4726852" y="3179916"/>
        <a:ext cx="3118500" cy="769579"/>
      </dsp:txXfrm>
    </dsp:sp>
    <dsp:sp modelId="{B2DECA41-5FA6-4911-8366-DCFA1B0C8712}">
      <dsp:nvSpPr>
        <dsp:cNvPr id="0" name=""/>
        <dsp:cNvSpPr/>
      </dsp:nvSpPr>
      <dsp:spPr>
        <a:xfrm>
          <a:off x="1365352" y="3950699"/>
          <a:ext cx="648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8E14B-6D25-4B2A-9BB1-F0D424BC94D0}">
      <dsp:nvSpPr>
        <dsp:cNvPr id="0" name=""/>
        <dsp:cNvSpPr/>
      </dsp:nvSpPr>
      <dsp:spPr>
        <a:xfrm>
          <a:off x="607499" y="0"/>
          <a:ext cx="6885000" cy="3935864"/>
        </a:xfrm>
        <a:prstGeom prst="rightArrow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37F3AEA1-F8C9-4364-9FCD-E6A67F72042E}">
      <dsp:nvSpPr>
        <dsp:cNvPr id="0" name=""/>
        <dsp:cNvSpPr/>
      </dsp:nvSpPr>
      <dsp:spPr>
        <a:xfrm>
          <a:off x="711" y="720932"/>
          <a:ext cx="2502447" cy="249399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Calibri" pitchFamily="34" charset="0"/>
            </a:rPr>
            <a:t>Пелликула –</a:t>
          </a:r>
          <a:r>
            <a:rPr lang="ru-RU" sz="1800" kern="1200" dirty="0">
              <a:latin typeface="Calibri" pitchFamily="34" charset="0"/>
            </a:rPr>
            <a:t> это  тонкая (толщина </a:t>
          </a:r>
          <a:r>
            <a:rPr lang="ru-RU" sz="1800" kern="1200" dirty="0">
              <a:latin typeface="Calibri" pitchFamily="34" charset="0"/>
              <a:sym typeface="Symbol"/>
            </a:rPr>
            <a:t></a:t>
          </a:r>
          <a:r>
            <a:rPr lang="ru-RU" sz="1800" kern="1200" dirty="0">
              <a:latin typeface="Calibri" pitchFamily="34" charset="0"/>
            </a:rPr>
            <a:t>1 микрометр), прозрачная пленка, углеводно-белковой природы. Пелликула покрывает зубную эмаль, плотно фиксируясь к поверхности зуба.</a:t>
          </a:r>
        </a:p>
      </dsp:txBody>
      <dsp:txXfrm>
        <a:off x="122458" y="842679"/>
        <a:ext cx="2258953" cy="2250505"/>
      </dsp:txXfrm>
    </dsp:sp>
    <dsp:sp modelId="{E22520AA-5327-4D65-BBF0-03ACC6D54FEF}">
      <dsp:nvSpPr>
        <dsp:cNvPr id="0" name=""/>
        <dsp:cNvSpPr/>
      </dsp:nvSpPr>
      <dsp:spPr>
        <a:xfrm>
          <a:off x="2798776" y="720932"/>
          <a:ext cx="2502447" cy="249399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В составе пленки есть ферменты, антитела, протеины и множество других веществ. Через слой пелликулы зубы взаимодействуют с ротовой жидкостью.</a:t>
          </a:r>
        </a:p>
      </dsp:txBody>
      <dsp:txXfrm>
        <a:off x="2920523" y="842679"/>
        <a:ext cx="2258953" cy="2250505"/>
      </dsp:txXfrm>
    </dsp:sp>
    <dsp:sp modelId="{835A23AF-8DA1-4953-B0F2-E0BE3C7033A0}">
      <dsp:nvSpPr>
        <dsp:cNvPr id="0" name=""/>
        <dsp:cNvSpPr/>
      </dsp:nvSpPr>
      <dsp:spPr>
        <a:xfrm>
          <a:off x="5596840" y="720932"/>
          <a:ext cx="2502447" cy="249399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latin typeface="Calibri" pitchFamily="34" charset="0"/>
            </a:rPr>
            <a:t>При снятии пелликулы абразивным средством она быстро восстанавливается, если зуб находится в контакте со слюной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latin typeface="Calibri" pitchFamily="34" charset="0"/>
            </a:rPr>
            <a:t>(20 – 30  минут). </a:t>
          </a:r>
        </a:p>
      </dsp:txBody>
      <dsp:txXfrm>
        <a:off x="5718587" y="842679"/>
        <a:ext cx="2258953" cy="2250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9404F-F090-4488-9BF2-7FDB8E7EF364}">
      <dsp:nvSpPr>
        <dsp:cNvPr id="0" name=""/>
        <dsp:cNvSpPr/>
      </dsp:nvSpPr>
      <dsp:spPr>
        <a:xfrm>
          <a:off x="-379683" y="941722"/>
          <a:ext cx="7827165" cy="317775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A690813-08BF-4C8A-B114-5906A7023FBA}">
      <dsp:nvSpPr>
        <dsp:cNvPr id="0" name=""/>
        <dsp:cNvSpPr/>
      </dsp:nvSpPr>
      <dsp:spPr>
        <a:xfrm>
          <a:off x="231779" y="998024"/>
          <a:ext cx="3319933" cy="3244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ym typeface="Symbol"/>
            </a:rPr>
            <a:t> </a:t>
          </a:r>
          <a:r>
            <a:rPr lang="ru-RU" sz="2000" kern="1200" dirty="0">
              <a:latin typeface="Calibri" pitchFamily="34" charset="0"/>
              <a:sym typeface="Symbol"/>
            </a:rPr>
            <a:t> О</a:t>
          </a:r>
          <a:r>
            <a:rPr lang="ru-RU" sz="2000" kern="1200" dirty="0">
              <a:latin typeface="Calibri" pitchFamily="34" charset="0"/>
            </a:rPr>
            <a:t>рганизует процесс диффузии и проницаемости микроэлементов в поверхностном слое эмали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libri" pitchFamily="34" charset="0"/>
              <a:sym typeface="Symbol"/>
            </a:rPr>
            <a:t></a:t>
          </a:r>
          <a:r>
            <a:rPr lang="ru-RU" sz="2000" kern="1200" dirty="0">
              <a:latin typeface="Calibri" pitchFamily="34" charset="0"/>
            </a:rPr>
            <a:t> Способна уравновесить  поток фтора в зуб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libri" pitchFamily="34" charset="0"/>
              <a:sym typeface="Symbol"/>
            </a:rPr>
            <a:t></a:t>
          </a:r>
          <a:r>
            <a:rPr lang="ru-RU" sz="2000" kern="1200" dirty="0">
              <a:latin typeface="Calibri" pitchFamily="34" charset="0"/>
            </a:rPr>
            <a:t> Задерживает обратную диффузию из зуба образовавшихся </a:t>
          </a:r>
          <a:r>
            <a:rPr lang="ru-RU" sz="2000" kern="1200" dirty="0" err="1">
              <a:latin typeface="Calibri" pitchFamily="34" charset="0"/>
            </a:rPr>
            <a:t>фторидэмалевых</a:t>
          </a:r>
          <a:r>
            <a:rPr lang="ru-RU" sz="2000" kern="1200" dirty="0">
              <a:latin typeface="Calibri" pitchFamily="34" charset="0"/>
            </a:rPr>
            <a:t> элементов</a:t>
          </a:r>
        </a:p>
      </dsp:txBody>
      <dsp:txXfrm>
        <a:off x="231779" y="998024"/>
        <a:ext cx="3319933" cy="3244569"/>
      </dsp:txXfrm>
    </dsp:sp>
    <dsp:sp modelId="{0D0F4CC2-BFA7-4D02-83B0-918AEC1EE6FC}">
      <dsp:nvSpPr>
        <dsp:cNvPr id="0" name=""/>
        <dsp:cNvSpPr/>
      </dsp:nvSpPr>
      <dsp:spPr>
        <a:xfrm>
          <a:off x="4559829" y="1301765"/>
          <a:ext cx="2425340" cy="271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ym typeface="Symbol"/>
            </a:rPr>
            <a:t></a:t>
          </a:r>
          <a:r>
            <a:rPr lang="ru-RU" sz="2000" kern="1200" dirty="0"/>
            <a:t> </a:t>
          </a:r>
          <a:r>
            <a:rPr lang="ru-RU" sz="2000" kern="1200" dirty="0">
              <a:latin typeface="Calibri" pitchFamily="34" charset="0"/>
            </a:rPr>
            <a:t>Образует </a:t>
          </a:r>
          <a:br>
            <a:rPr lang="ru-RU" sz="2000" kern="1200" dirty="0">
              <a:latin typeface="Calibri" pitchFamily="34" charset="0"/>
            </a:rPr>
          </a:br>
          <a:r>
            <a:rPr lang="ru-RU" sz="2000" kern="1200" dirty="0">
              <a:latin typeface="Calibri" pitchFamily="34" charset="0"/>
            </a:rPr>
            <a:t>на поверхности зуба шероховатый слой, способствующий прикреплению микроорганизмов </a:t>
          </a:r>
          <a:br>
            <a:rPr lang="ru-RU" sz="2000" kern="1200" dirty="0">
              <a:latin typeface="Calibri" pitchFamily="34" charset="0"/>
            </a:rPr>
          </a:br>
          <a:r>
            <a:rPr lang="ru-RU" sz="2000" kern="1200" dirty="0">
              <a:latin typeface="Calibri" pitchFamily="34" charset="0"/>
            </a:rPr>
            <a:t>и формированию зубных отложений</a:t>
          </a:r>
        </a:p>
      </dsp:txBody>
      <dsp:txXfrm>
        <a:off x="4559829" y="1301765"/>
        <a:ext cx="2425340" cy="2718532"/>
      </dsp:txXfrm>
    </dsp:sp>
    <dsp:sp modelId="{E233C94C-5371-4F91-A126-D14FB9273504}">
      <dsp:nvSpPr>
        <dsp:cNvPr id="0" name=""/>
        <dsp:cNvSpPr/>
      </dsp:nvSpPr>
      <dsp:spPr>
        <a:xfrm>
          <a:off x="23323" y="133921"/>
          <a:ext cx="820666" cy="820666"/>
        </a:xfrm>
        <a:prstGeom prst="plus">
          <a:avLst>
            <a:gd name="adj" fmla="val 3281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7CDF0B96-B316-4269-BE20-417C96DAB2A5}">
      <dsp:nvSpPr>
        <dsp:cNvPr id="0" name=""/>
        <dsp:cNvSpPr/>
      </dsp:nvSpPr>
      <dsp:spPr>
        <a:xfrm>
          <a:off x="4271794" y="365657"/>
          <a:ext cx="934589" cy="38753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D4A76B5F-6318-41A7-AD26-7E3940C8D430}">
      <dsp:nvSpPr>
        <dsp:cNvPr id="0" name=""/>
        <dsp:cNvSpPr/>
      </dsp:nvSpPr>
      <dsp:spPr>
        <a:xfrm>
          <a:off x="3911752" y="1301750"/>
          <a:ext cx="706" cy="259646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10281-FA06-4ECA-BAB7-D96038C90130}">
      <dsp:nvSpPr>
        <dsp:cNvPr id="0" name=""/>
        <dsp:cNvSpPr/>
      </dsp:nvSpPr>
      <dsp:spPr>
        <a:xfrm>
          <a:off x="0" y="3754768"/>
          <a:ext cx="8100000" cy="90618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Мягкий зубной налет может удаляться пациентом при употреблении жестких продуктов питания и при поддержке хорошей индивидуальной гигиены с применением современных средств ухода за полостью рта.</a:t>
          </a:r>
        </a:p>
      </dsp:txBody>
      <dsp:txXfrm>
        <a:off x="0" y="3754768"/>
        <a:ext cx="8100000" cy="906182"/>
      </dsp:txXfrm>
    </dsp:sp>
    <dsp:sp modelId="{EBCBEC62-2225-41A0-B802-00FC7BF41928}">
      <dsp:nvSpPr>
        <dsp:cNvPr id="0" name=""/>
        <dsp:cNvSpPr/>
      </dsp:nvSpPr>
      <dsp:spPr>
        <a:xfrm rot="10800000">
          <a:off x="0" y="2697061"/>
          <a:ext cx="8100000" cy="1098604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Является причиной запаха изо рта, извращения вкусовых ощущений, а также основным критерием минерализации и образования зубного камня.</a:t>
          </a:r>
        </a:p>
      </dsp:txBody>
      <dsp:txXfrm rot="10800000">
        <a:off x="0" y="2697061"/>
        <a:ext cx="8100000" cy="713840"/>
      </dsp:txXfrm>
    </dsp:sp>
    <dsp:sp modelId="{525713F4-71A3-489E-AECF-2ED65B7E2A70}">
      <dsp:nvSpPr>
        <dsp:cNvPr id="0" name=""/>
        <dsp:cNvSpPr/>
      </dsp:nvSpPr>
      <dsp:spPr>
        <a:xfrm rot="10800000">
          <a:off x="0" y="1380666"/>
          <a:ext cx="8100000" cy="139370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Виден невооруженным глазом в виде желтоватого (кашеобразного) слоя на поверхности зубов, неподверженных физиологическому самоочищению. Образуется при воздержании от чистки зубов в течение 1 – 2 дней.</a:t>
          </a:r>
        </a:p>
      </dsp:txBody>
      <dsp:txXfrm rot="10800000">
        <a:off x="0" y="1380666"/>
        <a:ext cx="8100000" cy="905590"/>
      </dsp:txXfrm>
    </dsp:sp>
    <dsp:sp modelId="{BFF1DE87-EC6E-4A3F-817F-BB44D3B2F04D}">
      <dsp:nvSpPr>
        <dsp:cNvPr id="0" name=""/>
        <dsp:cNvSpPr/>
      </dsp:nvSpPr>
      <dsp:spPr>
        <a:xfrm rot="10800000">
          <a:off x="0" y="550"/>
          <a:ext cx="8100000" cy="1393708"/>
        </a:xfrm>
        <a:prstGeom prst="upArrowCallout">
          <a:avLst/>
        </a:prstGeom>
        <a:gradFill flip="none"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Мягкий зубной налет – это наслоение на пелликуле остатков пищи, отмерших клеток слизистой оболочки полости рта и продуктов жизнедеятельности микроорганизмов.</a:t>
          </a:r>
        </a:p>
      </dsp:txBody>
      <dsp:txXfrm rot="10800000">
        <a:off x="0" y="550"/>
        <a:ext cx="8100000" cy="9055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EDC57-8A27-49B0-8A98-8B2DACBBC162}">
      <dsp:nvSpPr>
        <dsp:cNvPr id="0" name=""/>
        <dsp:cNvSpPr/>
      </dsp:nvSpPr>
      <dsp:spPr>
        <a:xfrm>
          <a:off x="116557" y="528185"/>
          <a:ext cx="3901768" cy="5086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Наддесневой зубной камень</a:t>
          </a:r>
        </a:p>
      </dsp:txBody>
      <dsp:txXfrm>
        <a:off x="131454" y="543082"/>
        <a:ext cx="3871974" cy="478810"/>
      </dsp:txXfrm>
    </dsp:sp>
    <dsp:sp modelId="{78A907D5-3155-4235-8DC1-1DAAE2A24197}">
      <dsp:nvSpPr>
        <dsp:cNvPr id="0" name=""/>
        <dsp:cNvSpPr/>
      </dsp:nvSpPr>
      <dsp:spPr>
        <a:xfrm>
          <a:off x="506734" y="1036789"/>
          <a:ext cx="274184" cy="670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67"/>
              </a:lnTo>
              <a:lnTo>
                <a:pt x="274184" y="670167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7DF82-5D49-40CA-9B96-57A9B5FAD646}">
      <dsp:nvSpPr>
        <dsp:cNvPr id="0" name=""/>
        <dsp:cNvSpPr/>
      </dsp:nvSpPr>
      <dsp:spPr>
        <a:xfrm>
          <a:off x="780918" y="1452655"/>
          <a:ext cx="3121414" cy="508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  <a:sym typeface="Symbol"/>
            </a:rPr>
            <a:t> </a:t>
          </a:r>
          <a:r>
            <a:rPr lang="ru-RU" sz="1800" kern="1200" dirty="0">
              <a:latin typeface="Calibri" pitchFamily="34" charset="0"/>
            </a:rPr>
            <a:t>располагается над гребнем </a:t>
          </a:r>
          <a:r>
            <a:rPr lang="ru-RU" sz="1800" kern="1200" dirty="0" err="1">
              <a:latin typeface="Calibri" pitchFamily="34" charset="0"/>
            </a:rPr>
            <a:t>десневого</a:t>
          </a:r>
          <a:r>
            <a:rPr lang="ru-RU" sz="1800" kern="1200" dirty="0">
              <a:latin typeface="Calibri" pitchFamily="34" charset="0"/>
            </a:rPr>
            <a:t> края</a:t>
          </a:r>
        </a:p>
      </dsp:txBody>
      <dsp:txXfrm>
        <a:off x="795815" y="1467552"/>
        <a:ext cx="3091620" cy="478810"/>
      </dsp:txXfrm>
    </dsp:sp>
    <dsp:sp modelId="{1A16B880-5A64-4736-AFCE-388D00365C1C}">
      <dsp:nvSpPr>
        <dsp:cNvPr id="0" name=""/>
        <dsp:cNvSpPr/>
      </dsp:nvSpPr>
      <dsp:spPr>
        <a:xfrm>
          <a:off x="506734" y="1036789"/>
          <a:ext cx="274184" cy="1305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923"/>
              </a:lnTo>
              <a:lnTo>
                <a:pt x="274184" y="1305923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9FD85-DBAD-47BC-9F0C-1798B101E2DA}">
      <dsp:nvSpPr>
        <dsp:cNvPr id="0" name=""/>
        <dsp:cNvSpPr/>
      </dsp:nvSpPr>
      <dsp:spPr>
        <a:xfrm>
          <a:off x="780918" y="2088410"/>
          <a:ext cx="3121414" cy="508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  <a:sym typeface="Symbol"/>
            </a:rPr>
            <a:t> </a:t>
          </a:r>
          <a:r>
            <a:rPr lang="ru-RU" sz="1800" kern="1200" dirty="0">
              <a:latin typeface="Calibri" pitchFamily="34" charset="0"/>
            </a:rPr>
            <a:t>легко обнаруживается </a:t>
          </a:r>
          <a:br>
            <a:rPr lang="ru-RU" sz="1800" kern="1200" dirty="0">
              <a:latin typeface="Calibri" pitchFamily="34" charset="0"/>
            </a:rPr>
          </a:br>
          <a:r>
            <a:rPr lang="ru-RU" sz="1800" kern="1200" dirty="0">
              <a:latin typeface="Calibri" pitchFamily="34" charset="0"/>
            </a:rPr>
            <a:t>на поверхности зубов</a:t>
          </a:r>
        </a:p>
      </dsp:txBody>
      <dsp:txXfrm>
        <a:off x="795815" y="2103307"/>
        <a:ext cx="3091620" cy="478810"/>
      </dsp:txXfrm>
    </dsp:sp>
    <dsp:sp modelId="{F468B11A-DC1D-426A-99E8-7DD35FC51C3F}">
      <dsp:nvSpPr>
        <dsp:cNvPr id="0" name=""/>
        <dsp:cNvSpPr/>
      </dsp:nvSpPr>
      <dsp:spPr>
        <a:xfrm>
          <a:off x="4157200" y="510196"/>
          <a:ext cx="3901768" cy="5086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Поддесневой зубной камень</a:t>
          </a:r>
        </a:p>
      </dsp:txBody>
      <dsp:txXfrm>
        <a:off x="4172097" y="525093"/>
        <a:ext cx="3871974" cy="478810"/>
      </dsp:txXfrm>
    </dsp:sp>
    <dsp:sp modelId="{4C186A72-7014-4DEE-99E1-CC2B5518D5AD}">
      <dsp:nvSpPr>
        <dsp:cNvPr id="0" name=""/>
        <dsp:cNvSpPr/>
      </dsp:nvSpPr>
      <dsp:spPr>
        <a:xfrm>
          <a:off x="4547377" y="1018800"/>
          <a:ext cx="389612" cy="853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407"/>
              </a:lnTo>
              <a:lnTo>
                <a:pt x="389612" y="853407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3AD80-7DF8-4939-911C-66D3966D2A7A}">
      <dsp:nvSpPr>
        <dsp:cNvPr id="0" name=""/>
        <dsp:cNvSpPr/>
      </dsp:nvSpPr>
      <dsp:spPr>
        <a:xfrm>
          <a:off x="4936989" y="1452655"/>
          <a:ext cx="3121414" cy="839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  <a:sym typeface="Symbol"/>
            </a:rPr>
            <a:t> </a:t>
          </a:r>
          <a:r>
            <a:rPr lang="ru-RU" sz="1800" kern="1200" dirty="0">
              <a:latin typeface="Calibri" pitchFamily="34" charset="0"/>
            </a:rPr>
            <a:t>располагается под маргинальной десной и в десневых карманах</a:t>
          </a:r>
        </a:p>
      </dsp:txBody>
      <dsp:txXfrm>
        <a:off x="4961566" y="1477232"/>
        <a:ext cx="3072260" cy="789951"/>
      </dsp:txXfrm>
    </dsp:sp>
    <dsp:sp modelId="{38F5992F-263C-48F0-91BC-4EB0C51481BD}">
      <dsp:nvSpPr>
        <dsp:cNvPr id="0" name=""/>
        <dsp:cNvSpPr/>
      </dsp:nvSpPr>
      <dsp:spPr>
        <a:xfrm>
          <a:off x="4547377" y="1018800"/>
          <a:ext cx="389612" cy="165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4413"/>
              </a:lnTo>
              <a:lnTo>
                <a:pt x="389612" y="1654413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FE696-CA85-4B84-9122-671AFE289C22}">
      <dsp:nvSpPr>
        <dsp:cNvPr id="0" name=""/>
        <dsp:cNvSpPr/>
      </dsp:nvSpPr>
      <dsp:spPr>
        <a:xfrm>
          <a:off x="4936989" y="2418911"/>
          <a:ext cx="2993393" cy="508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  <a:sym typeface="Symbol"/>
            </a:rPr>
            <a:t> </a:t>
          </a:r>
          <a:r>
            <a:rPr lang="ru-RU" sz="1800" kern="1200" dirty="0">
              <a:latin typeface="Calibri" pitchFamily="34" charset="0"/>
            </a:rPr>
            <a:t>обнаруживается с помощью зондирован</a:t>
          </a:r>
          <a:r>
            <a:rPr lang="ru-RU" sz="1800" kern="1200" dirty="0"/>
            <a:t>ия</a:t>
          </a:r>
        </a:p>
      </dsp:txBody>
      <dsp:txXfrm>
        <a:off x="4951886" y="2433808"/>
        <a:ext cx="2963599" cy="4788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DE73B-A240-40A9-AE01-5F4564C4A0D1}">
      <dsp:nvSpPr>
        <dsp:cNvPr id="0" name=""/>
        <dsp:cNvSpPr/>
      </dsp:nvSpPr>
      <dsp:spPr>
        <a:xfrm>
          <a:off x="2913184" y="82320"/>
          <a:ext cx="2220452" cy="531658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на шероховатых поверхностях зубов</a:t>
          </a:r>
        </a:p>
      </dsp:txBody>
      <dsp:txXfrm>
        <a:off x="2939137" y="108273"/>
        <a:ext cx="2168546" cy="479752"/>
      </dsp:txXfrm>
    </dsp:sp>
    <dsp:sp modelId="{82BE49C8-12D6-4F2A-BD15-04D373DC768D}">
      <dsp:nvSpPr>
        <dsp:cNvPr id="0" name=""/>
        <dsp:cNvSpPr/>
      </dsp:nvSpPr>
      <dsp:spPr>
        <a:xfrm>
          <a:off x="2996713" y="596778"/>
          <a:ext cx="3395117" cy="3395117"/>
        </a:xfrm>
        <a:custGeom>
          <a:avLst/>
          <a:gdLst/>
          <a:ahLst/>
          <a:cxnLst/>
          <a:rect l="0" t="0" r="0" b="0"/>
          <a:pathLst>
            <a:path>
              <a:moveTo>
                <a:pt x="2032745" y="33420"/>
              </a:moveTo>
              <a:arcTo wR="1697558" hR="1697558" stAng="16883282" swAng="5836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54AF0-9C92-4D60-8FC8-7DFC9ACE145B}">
      <dsp:nvSpPr>
        <dsp:cNvPr id="0" name=""/>
        <dsp:cNvSpPr/>
      </dsp:nvSpPr>
      <dsp:spPr>
        <a:xfrm>
          <a:off x="5393931" y="740720"/>
          <a:ext cx="2097990" cy="625478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в труднодоступных для чистки местах</a:t>
          </a:r>
        </a:p>
      </dsp:txBody>
      <dsp:txXfrm>
        <a:off x="5424464" y="771253"/>
        <a:ext cx="2036924" cy="564412"/>
      </dsp:txXfrm>
    </dsp:sp>
    <dsp:sp modelId="{76109D27-8999-4C06-AE75-FCF07234AFAC}">
      <dsp:nvSpPr>
        <dsp:cNvPr id="0" name=""/>
        <dsp:cNvSpPr/>
      </dsp:nvSpPr>
      <dsp:spPr>
        <a:xfrm>
          <a:off x="4162837" y="1227591"/>
          <a:ext cx="3395117" cy="3395117"/>
        </a:xfrm>
        <a:custGeom>
          <a:avLst/>
          <a:gdLst/>
          <a:ahLst/>
          <a:cxnLst/>
          <a:rect l="0" t="0" r="0" b="0"/>
          <a:pathLst>
            <a:path>
              <a:moveTo>
                <a:pt x="2478221" y="190153"/>
              </a:moveTo>
              <a:arcTo wR="1697558" hR="1697558" stAng="17842738" swAng="7381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AC94-D211-43D1-B553-575FCDE63CB4}">
      <dsp:nvSpPr>
        <dsp:cNvPr id="0" name=""/>
        <dsp:cNvSpPr/>
      </dsp:nvSpPr>
      <dsp:spPr>
        <a:xfrm>
          <a:off x="5974380" y="1698818"/>
          <a:ext cx="2126632" cy="78184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на негерметичных краях реставрации зубов</a:t>
          </a:r>
        </a:p>
      </dsp:txBody>
      <dsp:txXfrm>
        <a:off x="6012547" y="1736985"/>
        <a:ext cx="2050298" cy="705513"/>
      </dsp:txXfrm>
    </dsp:sp>
    <dsp:sp modelId="{4DCABC07-9F33-4A9D-9D62-48543BA68078}">
      <dsp:nvSpPr>
        <dsp:cNvPr id="0" name=""/>
        <dsp:cNvSpPr/>
      </dsp:nvSpPr>
      <dsp:spPr>
        <a:xfrm>
          <a:off x="3845786" y="1670344"/>
          <a:ext cx="3395117" cy="3395117"/>
        </a:xfrm>
        <a:custGeom>
          <a:avLst/>
          <a:gdLst/>
          <a:ahLst/>
          <a:cxnLst/>
          <a:rect l="0" t="0" r="0" b="0"/>
          <a:pathLst>
            <a:path>
              <a:moveTo>
                <a:pt x="3208074" y="922932"/>
              </a:moveTo>
              <a:arcTo wR="1697558" hR="1697558" stAng="19971015" swAng="7929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55C68-07C9-4526-9316-9636B80E5F87}">
      <dsp:nvSpPr>
        <dsp:cNvPr id="0" name=""/>
        <dsp:cNvSpPr/>
      </dsp:nvSpPr>
      <dsp:spPr>
        <a:xfrm>
          <a:off x="6494429" y="3085592"/>
          <a:ext cx="1211985" cy="56612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над и под десной</a:t>
          </a:r>
        </a:p>
      </dsp:txBody>
      <dsp:txXfrm>
        <a:off x="6522065" y="3113228"/>
        <a:ext cx="1156713" cy="510852"/>
      </dsp:txXfrm>
    </dsp:sp>
    <dsp:sp modelId="{E6838046-DCD8-4465-895C-BA96A56D6F8C}">
      <dsp:nvSpPr>
        <dsp:cNvPr id="0" name=""/>
        <dsp:cNvSpPr/>
      </dsp:nvSpPr>
      <dsp:spPr>
        <a:xfrm>
          <a:off x="4540784" y="413911"/>
          <a:ext cx="3395117" cy="3395117"/>
        </a:xfrm>
        <a:custGeom>
          <a:avLst/>
          <a:gdLst/>
          <a:ahLst/>
          <a:cxnLst/>
          <a:rect l="0" t="0" r="0" b="0"/>
          <a:pathLst>
            <a:path>
              <a:moveTo>
                <a:pt x="2022692" y="3363689"/>
              </a:moveTo>
              <a:arcTo wR="1697558" hR="1697558" stAng="4737473" swAng="2791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E5D1B-8304-45E1-B98C-452EBF4AB4E0}">
      <dsp:nvSpPr>
        <dsp:cNvPr id="0" name=""/>
        <dsp:cNvSpPr/>
      </dsp:nvSpPr>
      <dsp:spPr>
        <a:xfrm>
          <a:off x="3121070" y="3218365"/>
          <a:ext cx="1876440" cy="625478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на </a:t>
          </a:r>
          <a:r>
            <a:rPr lang="ru-RU" sz="1800" kern="1200" dirty="0" err="1">
              <a:latin typeface="Calibri" pitchFamily="34" charset="0"/>
            </a:rPr>
            <a:t>брекетах</a:t>
          </a:r>
          <a:r>
            <a:rPr lang="ru-RU" sz="1800" kern="1200" dirty="0">
              <a:latin typeface="Calibri" pitchFamily="34" charset="0"/>
            </a:rPr>
            <a:t>, мостах, коронках</a:t>
          </a:r>
        </a:p>
      </dsp:txBody>
      <dsp:txXfrm>
        <a:off x="3151603" y="3248898"/>
        <a:ext cx="1815374" cy="564412"/>
      </dsp:txXfrm>
    </dsp:sp>
    <dsp:sp modelId="{17C2BC29-4581-46E3-B97A-1975ED73862C}">
      <dsp:nvSpPr>
        <dsp:cNvPr id="0" name=""/>
        <dsp:cNvSpPr/>
      </dsp:nvSpPr>
      <dsp:spPr>
        <a:xfrm>
          <a:off x="468837" y="172953"/>
          <a:ext cx="3395117" cy="3395117"/>
        </a:xfrm>
        <a:custGeom>
          <a:avLst/>
          <a:gdLst/>
          <a:ahLst/>
          <a:cxnLst/>
          <a:rect l="0" t="0" r="0" b="0"/>
          <a:pathLst>
            <a:path>
              <a:moveTo>
                <a:pt x="2351026" y="3264301"/>
              </a:moveTo>
              <a:arcTo wR="1697558" hR="1697558" stAng="4041578" swAng="22523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C61FD-0F20-4944-B730-53BBCEB6D5E0}">
      <dsp:nvSpPr>
        <dsp:cNvPr id="0" name=""/>
        <dsp:cNvSpPr/>
      </dsp:nvSpPr>
      <dsp:spPr>
        <a:xfrm>
          <a:off x="288572" y="2701957"/>
          <a:ext cx="1907715" cy="68802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в местах крепления зубных протезов</a:t>
          </a:r>
        </a:p>
      </dsp:txBody>
      <dsp:txXfrm>
        <a:off x="322159" y="2735544"/>
        <a:ext cx="1840541" cy="620853"/>
      </dsp:txXfrm>
    </dsp:sp>
    <dsp:sp modelId="{7F1C7507-E175-439F-B670-A02C9DFF452F}">
      <dsp:nvSpPr>
        <dsp:cNvPr id="0" name=""/>
        <dsp:cNvSpPr/>
      </dsp:nvSpPr>
      <dsp:spPr>
        <a:xfrm>
          <a:off x="915628" y="186076"/>
          <a:ext cx="3395117" cy="3395117"/>
        </a:xfrm>
        <a:custGeom>
          <a:avLst/>
          <a:gdLst/>
          <a:ahLst/>
          <a:cxnLst/>
          <a:rect l="0" t="0" r="0" b="0"/>
          <a:pathLst>
            <a:path>
              <a:moveTo>
                <a:pt x="176919" y="2452118"/>
              </a:moveTo>
              <a:arcTo wR="1697558" hR="1697558" stAng="9216529" swAng="4385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7F5AE-D9D7-4488-98B8-4A977797B487}">
      <dsp:nvSpPr>
        <dsp:cNvPr id="0" name=""/>
        <dsp:cNvSpPr/>
      </dsp:nvSpPr>
      <dsp:spPr>
        <a:xfrm>
          <a:off x="0" y="1556996"/>
          <a:ext cx="1907715" cy="81312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на апроксимальных поверхностях</a:t>
          </a:r>
        </a:p>
      </dsp:txBody>
      <dsp:txXfrm>
        <a:off x="39693" y="1596689"/>
        <a:ext cx="1828329" cy="733738"/>
      </dsp:txXfrm>
    </dsp:sp>
    <dsp:sp modelId="{B7EA79C7-B488-4462-85A4-3F464CA036CF}">
      <dsp:nvSpPr>
        <dsp:cNvPr id="0" name=""/>
        <dsp:cNvSpPr/>
      </dsp:nvSpPr>
      <dsp:spPr>
        <a:xfrm>
          <a:off x="692706" y="797567"/>
          <a:ext cx="3395117" cy="3395117"/>
        </a:xfrm>
        <a:custGeom>
          <a:avLst/>
          <a:gdLst/>
          <a:ahLst/>
          <a:cxnLst/>
          <a:rect l="0" t="0" r="0" b="0"/>
          <a:pathLst>
            <a:path>
              <a:moveTo>
                <a:pt x="327671" y="695004"/>
              </a:moveTo>
              <a:arcTo wR="1697558" hR="1697558" stAng="12971916" swAng="4788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8066E-DB24-4E41-B274-1977D4900EFF}">
      <dsp:nvSpPr>
        <dsp:cNvPr id="0" name=""/>
        <dsp:cNvSpPr/>
      </dsp:nvSpPr>
      <dsp:spPr>
        <a:xfrm>
          <a:off x="348099" y="662827"/>
          <a:ext cx="1938984" cy="59420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в пришеечной области </a:t>
          </a:r>
        </a:p>
      </dsp:txBody>
      <dsp:txXfrm>
        <a:off x="377106" y="691834"/>
        <a:ext cx="1880970" cy="536193"/>
      </dsp:txXfrm>
    </dsp:sp>
    <dsp:sp modelId="{B8065514-D453-4B8E-89F1-0A4275E72BE6}">
      <dsp:nvSpPr>
        <dsp:cNvPr id="0" name=""/>
        <dsp:cNvSpPr/>
      </dsp:nvSpPr>
      <dsp:spPr>
        <a:xfrm>
          <a:off x="1270188" y="598293"/>
          <a:ext cx="3395117" cy="3395117"/>
        </a:xfrm>
        <a:custGeom>
          <a:avLst/>
          <a:gdLst/>
          <a:ahLst/>
          <a:cxnLst/>
          <a:rect l="0" t="0" r="0" b="0"/>
          <a:pathLst>
            <a:path>
              <a:moveTo>
                <a:pt x="1136337" y="95454"/>
              </a:moveTo>
              <a:arcTo wR="1697558" hR="1697558" stAng="15041670" swAng="7878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1C0CE-070B-46C0-8E43-2C1CE09740C9}">
      <dsp:nvSpPr>
        <dsp:cNvPr id="0" name=""/>
        <dsp:cNvSpPr/>
      </dsp:nvSpPr>
      <dsp:spPr>
        <a:xfrm>
          <a:off x="0" y="0"/>
          <a:ext cx="8100000" cy="466830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1. </a:t>
          </a:r>
          <a:r>
            <a:rPr lang="ru-RU" sz="1800" kern="1200" dirty="0">
              <a:latin typeface="Calibri" pitchFamily="34" charset="0"/>
            </a:rPr>
            <a:t>Вязкость слюны.</a:t>
          </a:r>
        </a:p>
      </dsp:txBody>
      <dsp:txXfrm>
        <a:off x="22789" y="22789"/>
        <a:ext cx="8054422" cy="421252"/>
      </dsp:txXfrm>
    </dsp:sp>
    <dsp:sp modelId="{ADB3491E-E01A-46C2-A3EA-AF0CC14CAF78}">
      <dsp:nvSpPr>
        <dsp:cNvPr id="0" name=""/>
        <dsp:cNvSpPr/>
      </dsp:nvSpPr>
      <dsp:spPr>
        <a:xfrm>
          <a:off x="0" y="490417"/>
          <a:ext cx="8100000" cy="46683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2. Количество слюны поступающей в полость рта.</a:t>
          </a:r>
        </a:p>
      </dsp:txBody>
      <dsp:txXfrm>
        <a:off x="22789" y="513206"/>
        <a:ext cx="8054422" cy="421252"/>
      </dsp:txXfrm>
    </dsp:sp>
    <dsp:sp modelId="{0006C537-B5D9-4B26-A2D9-8C733482DB98}">
      <dsp:nvSpPr>
        <dsp:cNvPr id="0" name=""/>
        <dsp:cNvSpPr/>
      </dsp:nvSpPr>
      <dsp:spPr>
        <a:xfrm>
          <a:off x="0" y="977407"/>
          <a:ext cx="8100000" cy="466830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3. Степень минерализации ротовой жидкости.</a:t>
          </a:r>
        </a:p>
      </dsp:txBody>
      <dsp:txXfrm>
        <a:off x="22789" y="1000196"/>
        <a:ext cx="8054422" cy="421252"/>
      </dsp:txXfrm>
    </dsp:sp>
    <dsp:sp modelId="{5189546C-A23E-4FCC-BE1F-8F3E70723D03}">
      <dsp:nvSpPr>
        <dsp:cNvPr id="0" name=""/>
        <dsp:cNvSpPr/>
      </dsp:nvSpPr>
      <dsp:spPr>
        <a:xfrm>
          <a:off x="0" y="1464397"/>
          <a:ext cx="8100000" cy="46683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4. Микробная обсемененность.</a:t>
          </a:r>
        </a:p>
      </dsp:txBody>
      <dsp:txXfrm>
        <a:off x="22789" y="1487186"/>
        <a:ext cx="8054422" cy="421252"/>
      </dsp:txXfrm>
    </dsp:sp>
    <dsp:sp modelId="{6E7CA1DB-A9FB-42A2-9D92-02355CB4D000}">
      <dsp:nvSpPr>
        <dsp:cNvPr id="0" name=""/>
        <dsp:cNvSpPr/>
      </dsp:nvSpPr>
      <dsp:spPr>
        <a:xfrm>
          <a:off x="0" y="1951387"/>
          <a:ext cx="8100000" cy="466830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5.</a:t>
          </a:r>
          <a:r>
            <a:rPr lang="ru-RU" sz="1800" kern="1200" dirty="0">
              <a:solidFill>
                <a:schemeClr val="tx1"/>
              </a:solidFill>
              <a:latin typeface="Calibri" pitchFamily="34" charset="0"/>
            </a:rPr>
            <a:t> РН </a:t>
          </a:r>
          <a:r>
            <a:rPr lang="ru-RU" sz="1800" kern="1200" dirty="0">
              <a:latin typeface="Calibri" pitchFamily="34" charset="0"/>
            </a:rPr>
            <a:t>полости рта.</a:t>
          </a:r>
        </a:p>
      </dsp:txBody>
      <dsp:txXfrm>
        <a:off x="22789" y="1974176"/>
        <a:ext cx="8054422" cy="421252"/>
      </dsp:txXfrm>
    </dsp:sp>
    <dsp:sp modelId="{2E0DF6C2-BF48-45CA-B289-1184DE11A4CE}">
      <dsp:nvSpPr>
        <dsp:cNvPr id="0" name=""/>
        <dsp:cNvSpPr/>
      </dsp:nvSpPr>
      <dsp:spPr>
        <a:xfrm>
          <a:off x="0" y="2438377"/>
          <a:ext cx="8100000" cy="46683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6. Изоляция поверхности зуба от ротовой жидкости.</a:t>
          </a:r>
        </a:p>
      </dsp:txBody>
      <dsp:txXfrm>
        <a:off x="22789" y="2461166"/>
        <a:ext cx="8054422" cy="421252"/>
      </dsp:txXfrm>
    </dsp:sp>
    <dsp:sp modelId="{17721644-059B-486A-A678-B50EC3259FAC}">
      <dsp:nvSpPr>
        <dsp:cNvPr id="0" name=""/>
        <dsp:cNvSpPr/>
      </dsp:nvSpPr>
      <dsp:spPr>
        <a:xfrm>
          <a:off x="0" y="2925367"/>
          <a:ext cx="8100000" cy="466830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7. Интенсивность минерализации зубного налета</a:t>
          </a:r>
          <a:r>
            <a:rPr lang="ru-RU" sz="1800" kern="1200" dirty="0"/>
            <a:t>.</a:t>
          </a:r>
        </a:p>
      </dsp:txBody>
      <dsp:txXfrm>
        <a:off x="22789" y="2948156"/>
        <a:ext cx="8054422" cy="4212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9D7F-C47B-406F-AC97-EA979446E2AA}">
      <dsp:nvSpPr>
        <dsp:cNvPr id="0" name=""/>
        <dsp:cNvSpPr/>
      </dsp:nvSpPr>
      <dsp:spPr>
        <a:xfrm>
          <a:off x="0" y="1459"/>
          <a:ext cx="8100000" cy="52724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8. Состояние микроциркуляции пародонта.</a:t>
          </a:r>
        </a:p>
      </dsp:txBody>
      <dsp:txXfrm>
        <a:off x="25738" y="27197"/>
        <a:ext cx="8048524" cy="475764"/>
      </dsp:txXfrm>
    </dsp:sp>
    <dsp:sp modelId="{6191A05E-DD17-4068-9AFD-EE5C4E637AE3}">
      <dsp:nvSpPr>
        <dsp:cNvPr id="0" name=""/>
        <dsp:cNvSpPr/>
      </dsp:nvSpPr>
      <dsp:spPr>
        <a:xfrm>
          <a:off x="0" y="462051"/>
          <a:ext cx="8100000" cy="527240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9. Интенсивность кариозного процесса в полости рта.</a:t>
          </a:r>
        </a:p>
      </dsp:txBody>
      <dsp:txXfrm>
        <a:off x="25738" y="487789"/>
        <a:ext cx="8048524" cy="475764"/>
      </dsp:txXfrm>
    </dsp:sp>
    <dsp:sp modelId="{674193D3-4186-438C-AE48-B609EB52FC02}">
      <dsp:nvSpPr>
        <dsp:cNvPr id="0" name=""/>
        <dsp:cNvSpPr/>
      </dsp:nvSpPr>
      <dsp:spPr>
        <a:xfrm>
          <a:off x="0" y="1010050"/>
          <a:ext cx="8100000" cy="52724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10. Наличие и вид ортопедических и </a:t>
          </a:r>
          <a:r>
            <a:rPr lang="ru-RU" sz="1800" kern="1200" dirty="0" err="1">
              <a:latin typeface="Calibri" pitchFamily="34" charset="0"/>
            </a:rPr>
            <a:t>ортодонтических</a:t>
          </a:r>
          <a:r>
            <a:rPr lang="ru-RU" sz="1800" kern="1200" dirty="0">
              <a:latin typeface="Calibri" pitchFamily="34" charset="0"/>
            </a:rPr>
            <a:t> конструкций.</a:t>
          </a:r>
        </a:p>
      </dsp:txBody>
      <dsp:txXfrm>
        <a:off x="25738" y="1035788"/>
        <a:ext cx="8048524" cy="475764"/>
      </dsp:txXfrm>
    </dsp:sp>
    <dsp:sp modelId="{9692FD13-8219-4B75-A3D9-E3EA3033118F}">
      <dsp:nvSpPr>
        <dsp:cNvPr id="0" name=""/>
        <dsp:cNvSpPr/>
      </dsp:nvSpPr>
      <dsp:spPr>
        <a:xfrm>
          <a:off x="0" y="1614947"/>
          <a:ext cx="8100000" cy="527240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11. Состояние желудочно-кишечного тракта (например, заболевания желудка с повышенной кислотностью).</a:t>
          </a:r>
        </a:p>
      </dsp:txBody>
      <dsp:txXfrm>
        <a:off x="25738" y="1640685"/>
        <a:ext cx="8048524" cy="475764"/>
      </dsp:txXfrm>
    </dsp:sp>
    <dsp:sp modelId="{34FB8819-EAE1-49AC-94BF-ECB8B459871A}">
      <dsp:nvSpPr>
        <dsp:cNvPr id="0" name=""/>
        <dsp:cNvSpPr/>
      </dsp:nvSpPr>
      <dsp:spPr>
        <a:xfrm>
          <a:off x="0" y="2152776"/>
          <a:ext cx="8100000" cy="52724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12. Повышенное содержание углеводов в рационе питания.</a:t>
          </a:r>
        </a:p>
      </dsp:txBody>
      <dsp:txXfrm>
        <a:off x="25738" y="2178514"/>
        <a:ext cx="8048524" cy="475764"/>
      </dsp:txXfrm>
    </dsp:sp>
    <dsp:sp modelId="{26F3E825-76F1-4742-BE71-ABEE6D855D46}">
      <dsp:nvSpPr>
        <dsp:cNvPr id="0" name=""/>
        <dsp:cNvSpPr/>
      </dsp:nvSpPr>
      <dsp:spPr>
        <a:xfrm>
          <a:off x="0" y="2690605"/>
          <a:ext cx="8100000" cy="527240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13. Состав пищи (степень ее вязкости, клейкости, густоты, тягучести).</a:t>
          </a:r>
        </a:p>
      </dsp:txBody>
      <dsp:txXfrm>
        <a:off x="25738" y="2716343"/>
        <a:ext cx="8048524" cy="4757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A7ABB-93A0-4DD3-9282-EB3AD890B839}">
      <dsp:nvSpPr>
        <dsp:cNvPr id="0" name=""/>
        <dsp:cNvSpPr/>
      </dsp:nvSpPr>
      <dsp:spPr>
        <a:xfrm>
          <a:off x="0" y="416049"/>
          <a:ext cx="7740973" cy="420599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itchFamily="34" charset="0"/>
            </a:rPr>
            <a:t>Воздушно-абразивный метод  деликатно очищает поверхности зубов от биоплёнки и пигментированного налета путём воздействия подаваемой под сбалансированным давлением аэрозольной смеси,  которая состоит из воздуха, воды и мелкодисперсных частиц в составе порошка на основе гидрокарбоната натрия, карбоната кальция или глицина.</a:t>
          </a:r>
        </a:p>
      </dsp:txBody>
      <dsp:txXfrm>
        <a:off x="20532" y="436581"/>
        <a:ext cx="7699909" cy="379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5EF19-FE66-49AA-811A-16A8B1CA5F0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5E916-377D-48EB-B80F-D0F9DF33B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2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426FA-2900-452A-8E31-4D612D0118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13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E783-C6F4-425D-A44E-329780A4602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E783-C6F4-425D-A44E-329780A4602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04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426FA-2900-452A-8E31-4D612D01186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E783-C6F4-425D-A44E-329780A4602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788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E783-C6F4-425D-A44E-329780A4602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41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5E916-377D-48EB-B80F-D0F9DF33BE8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4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E783-C6F4-425D-A44E-329780A4602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6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E783-C6F4-425D-A44E-329780A4602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9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426FA-2900-452A-8E31-4D612D01186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3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E783-C6F4-425D-A44E-329780A4602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4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E783-C6F4-425D-A44E-329780A4602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65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426FA-2900-452A-8E31-4D612D01186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27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E783-C6F4-425D-A44E-329780A4602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21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E783-C6F4-425D-A44E-329780A4602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2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FE24-5964-41A1-B64E-D9D3DFB014D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C914-1F05-4900-8F21-0A6708E3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8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FE24-5964-41A1-B64E-D9D3DFB014D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C914-1F05-4900-8F21-0A6708E3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72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64578" y="6418873"/>
            <a:ext cx="2965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75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675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675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67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502879" y="6418874"/>
            <a:ext cx="261698" cy="34437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5099047" y="6466474"/>
            <a:ext cx="3815465" cy="1962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ru-RU" sz="675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ГБПОУ «САМАРСКИЙ</a:t>
            </a:r>
            <a:r>
              <a:rPr lang="ru-RU" sz="67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675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МЕДИЦИНСКИЙ КОЛЛЕДЖ ИМ. Н.ЛЯПИНОЙ»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grayscl/>
          </a:blip>
          <a:stretch>
            <a:fillRect/>
          </a:stretch>
        </p:blipFill>
        <p:spPr>
          <a:xfrm>
            <a:off x="4861222" y="6418874"/>
            <a:ext cx="237825" cy="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0070C0"/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1"/>
            <a:ext cx="9172472" cy="6856215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6" y="982136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4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9" y="5969001"/>
            <a:ext cx="120015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8FFE24-5964-41A1-B64E-D9D3DFB014D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4" y="5969001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31" y="5969001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65C914-1F05-4900-8F21-0A6708E3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8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microsoft.com/office/2007/relationships/hdphoto" Target="../media/hdphoto2.wdp"/><Relationship Id="rId4" Type="http://schemas.openxmlformats.org/officeDocument/2006/relationships/diagramData" Target="../diagrams/data6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8319"/>
            <a:ext cx="17303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31640" y="836712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ГБПОУ  «Самарский медицинский колледж им. Н. </a:t>
            </a:r>
            <a:r>
              <a:rPr lang="ru-RU" altLang="ru-RU" sz="1800" b="1" dirty="0" err="1"/>
              <a:t>Ляпиной</a:t>
            </a:r>
            <a:r>
              <a:rPr lang="ru-RU" altLang="ru-RU" sz="1800" b="1" dirty="0"/>
              <a:t>»</a:t>
            </a:r>
            <a:endParaRPr lang="ru-RU" altLang="ru-RU" sz="1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0189" y="2409826"/>
            <a:ext cx="6038255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От заболеваний полости рта </a:t>
            </a:r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до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ишемической болезни сердца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highlight>
                <a:srgbClr val="FFFF00"/>
              </a:highlight>
              <a:latin typeface="+mn-lt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11549" y="5445125"/>
            <a:ext cx="48784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err="1"/>
              <a:t>Куцуренко</a:t>
            </a:r>
            <a:r>
              <a:rPr lang="ru-RU" altLang="ru-RU" sz="1800" b="1" dirty="0"/>
              <a:t> Кира Викторовна – преподаватель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 ГБПОУ «СМК им. </a:t>
            </a:r>
            <a:r>
              <a:rPr lang="ru-RU" altLang="ru-RU" sz="1800" b="1" dirty="0" err="1"/>
              <a:t>Н.Ляпиной</a:t>
            </a:r>
            <a:r>
              <a:rPr lang="ru-RU" altLang="ru-RU" sz="1800" b="1" dirty="0"/>
              <a:t>»</a:t>
            </a:r>
          </a:p>
        </p:txBody>
      </p:sp>
      <p:pic>
        <p:nvPicPr>
          <p:cNvPr id="7" name="Picture 6" descr="http://gbuz-psp.ucoz.ru/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24" y="4005064"/>
            <a:ext cx="237517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53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0" y="692696"/>
            <a:ext cx="8100000" cy="9304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2F5597"/>
                </a:solidFill>
                <a:latin typeface="Calibri" pitchFamily="34" charset="0"/>
              </a:rPr>
              <a:t>Механизм формирования зубных отложений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192" y="1479393"/>
            <a:ext cx="7561616" cy="321930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>
              <a:spcBef>
                <a:spcPts val="0"/>
              </a:spcBef>
            </a:pPr>
            <a:r>
              <a:rPr lang="ru-RU" dirty="0">
                <a:latin typeface="Calibri" pitchFamily="34" charset="0"/>
              </a:rPr>
              <a:t>В ротовой жидкости в норме содержатся микроорганизмы. В процессе существования они выделяют вещества, с помощью которых  прикрепляются к пелликуле. Постепенно зуб обрастает мягким налетом — к уже прикрепившимся бактериям присоединяются лейкоциты из слюны, остатки пищи, продукты жизнедеятельности микроорганизмов, распад слизистой оболочки, что является пусковым механизмом для образования зубных отложений и их минерализации.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30" y="4437112"/>
            <a:ext cx="3092395" cy="1753741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371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1" y="725987"/>
            <a:ext cx="7200897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2F5597"/>
                </a:solidFill>
                <a:latin typeface="Calibri" pitchFamily="34" charset="0"/>
              </a:rPr>
              <a:t>Участки образования зубных отложений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651234"/>
              </p:ext>
            </p:extLst>
          </p:nvPr>
        </p:nvGraphicFramePr>
        <p:xfrm>
          <a:off x="521494" y="2059416"/>
          <a:ext cx="8101013" cy="388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https://w7.pngwing.com/pngs/770/98/png-transparent-wisdom-tooth-dentistry-mouth-protect-teeth-white-tooth-illustration-people-heart-environmental-protection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56" y="3052916"/>
            <a:ext cx="1383224" cy="13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954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0" y="1064188"/>
            <a:ext cx="8100000" cy="6941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2F5597"/>
                </a:solidFill>
                <a:latin typeface="Calibri" pitchFamily="34" charset="0"/>
              </a:rPr>
              <a:t>Факторы, влияющие на скорость образования зубных отложений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363146"/>
              </p:ext>
            </p:extLst>
          </p:nvPr>
        </p:nvGraphicFramePr>
        <p:xfrm>
          <a:off x="522000" y="1989731"/>
          <a:ext cx="8100000" cy="339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2426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2137"/>
            <a:ext cx="7920880" cy="8626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2F5597"/>
                </a:solidFill>
                <a:latin typeface="Calibri" pitchFamily="34" charset="0"/>
              </a:rPr>
              <a:t>Факторы, влияющие на скорость образования зубных отложений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391709"/>
              </p:ext>
            </p:extLst>
          </p:nvPr>
        </p:nvGraphicFramePr>
        <p:xfrm>
          <a:off x="465221" y="2348880"/>
          <a:ext cx="8100000" cy="3219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802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mede.org/sait/content/Stomatologiya_basican_2008/8_files/mb4_010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72" y="980728"/>
            <a:ext cx="6768752" cy="2160240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ÐÐ»Ð¸ÑÐ½Ð¸Ðµ Ð·ÑÐ±Ð½ÑÑ Ð¾ÑÐ»Ð¾Ð¶ÐµÐ½Ð¸Ð¹ Ð½Ð° Ð¿Ð°ÑÐ¾Ð´Ð¾Ð½Ñ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63" r="51786" b="40977"/>
          <a:stretch/>
        </p:blipFill>
        <p:spPr bwMode="auto">
          <a:xfrm>
            <a:off x="1242472" y="4257092"/>
            <a:ext cx="1872208" cy="1326294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ÐÐ»Ð¸ÑÐ½Ð¸Ðµ Ð·ÑÐ±Ð½ÑÑ Ð¾ÑÐ»Ð¾Ð¶ÐµÐ½Ð¸Ð¹ Ð½Ð° Ð¿Ð°ÑÐ¾Ð´Ð¾Ð½Ñ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9" r="53060"/>
          <a:stretch/>
        </p:blipFill>
        <p:spPr bwMode="auto">
          <a:xfrm>
            <a:off x="3671900" y="4257092"/>
            <a:ext cx="1908212" cy="1326294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ÐÐ»Ð¸ÑÐ½Ð¸Ðµ Ð·ÑÐ±Ð½ÑÑ Ð¾ÑÐ»Ð¾Ð¶ÐµÐ½Ð¸Ð¹ Ð½Ð° Ð¿Ð°ÑÐ¾Ð´Ð¾Ð½Ñ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0" t="18598" b="40618"/>
          <a:stretch/>
        </p:blipFill>
        <p:spPr bwMode="auto">
          <a:xfrm>
            <a:off x="6012160" y="4257092"/>
            <a:ext cx="2016224" cy="1296144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Стрелка вниз 5"/>
          <p:cNvSpPr/>
          <p:nvPr/>
        </p:nvSpPr>
        <p:spPr>
          <a:xfrm rot="1234167">
            <a:off x="1952998" y="3326092"/>
            <a:ext cx="288000" cy="720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170234">
            <a:off x="3886893" y="3305725"/>
            <a:ext cx="288000" cy="720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170234">
            <a:off x="5635384" y="3264989"/>
            <a:ext cx="288000" cy="720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234167">
            <a:off x="6993909" y="3264988"/>
            <a:ext cx="288000" cy="720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359" y="753379"/>
            <a:ext cx="8100000" cy="9304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2F5597"/>
                </a:solidFill>
                <a:latin typeface="Calibri" pitchFamily="34" charset="0"/>
              </a:rPr>
              <a:t>Способы профессионального удаления зубных отложений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67544" y="2060848"/>
            <a:ext cx="8097974" cy="3816424"/>
            <a:chOff x="696001" y="1804309"/>
            <a:chExt cx="10797298" cy="3488445"/>
          </a:xfrm>
        </p:grpSpPr>
        <p:sp>
          <p:nvSpPr>
            <p:cNvPr id="5" name="Полилиния 4"/>
            <p:cNvSpPr/>
            <p:nvPr/>
          </p:nvSpPr>
          <p:spPr>
            <a:xfrm>
              <a:off x="698700" y="1804309"/>
              <a:ext cx="3291036" cy="1316414"/>
            </a:xfrm>
            <a:custGeom>
              <a:avLst/>
              <a:gdLst>
                <a:gd name="connsiteX0" fmla="*/ 0 w 3291036"/>
                <a:gd name="connsiteY0" fmla="*/ 0 h 1316414"/>
                <a:gd name="connsiteX1" fmla="*/ 3291036 w 3291036"/>
                <a:gd name="connsiteY1" fmla="*/ 0 h 1316414"/>
                <a:gd name="connsiteX2" fmla="*/ 3291036 w 3291036"/>
                <a:gd name="connsiteY2" fmla="*/ 1316414 h 1316414"/>
                <a:gd name="connsiteX3" fmla="*/ 0 w 3291036"/>
                <a:gd name="connsiteY3" fmla="*/ 1316414 h 1316414"/>
                <a:gd name="connsiteX4" fmla="*/ 0 w 3291036"/>
                <a:gd name="connsiteY4" fmla="*/ 0 h 131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036" h="1316414">
                  <a:moveTo>
                    <a:pt x="0" y="0"/>
                  </a:moveTo>
                  <a:lnTo>
                    <a:pt x="3291036" y="0"/>
                  </a:lnTo>
                  <a:lnTo>
                    <a:pt x="3291036" y="1316414"/>
                  </a:lnTo>
                  <a:lnTo>
                    <a:pt x="0" y="13164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6012" tIns="54864" rIns="96012" bIns="54864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latin typeface="Calibri" pitchFamily="34" charset="0"/>
                </a:rPr>
                <a:t>Химический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96001" y="3140674"/>
              <a:ext cx="3291036" cy="2152080"/>
            </a:xfrm>
            <a:custGeom>
              <a:avLst/>
              <a:gdLst>
                <a:gd name="connsiteX0" fmla="*/ 0 w 3291036"/>
                <a:gd name="connsiteY0" fmla="*/ 0 h 2152080"/>
                <a:gd name="connsiteX1" fmla="*/ 3291036 w 3291036"/>
                <a:gd name="connsiteY1" fmla="*/ 0 h 2152080"/>
                <a:gd name="connsiteX2" fmla="*/ 3291036 w 3291036"/>
                <a:gd name="connsiteY2" fmla="*/ 2152080 h 2152080"/>
                <a:gd name="connsiteX3" fmla="*/ 0 w 3291036"/>
                <a:gd name="connsiteY3" fmla="*/ 2152080 h 2152080"/>
                <a:gd name="connsiteX4" fmla="*/ 0 w 3291036"/>
                <a:gd name="connsiteY4" fmla="*/ 0 h 215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036" h="2152080">
                  <a:moveTo>
                    <a:pt x="0" y="0"/>
                  </a:moveTo>
                  <a:lnTo>
                    <a:pt x="3291036" y="0"/>
                  </a:lnTo>
                  <a:lnTo>
                    <a:pt x="3291036" y="2152080"/>
                  </a:lnTo>
                  <a:lnTo>
                    <a:pt x="0" y="21520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9" tIns="72009" rIns="96012" bIns="108014" numCol="1" spcCol="1270" anchor="t" anchorCtr="0">
              <a:noAutofit/>
            </a:bodyPr>
            <a:lstStyle/>
            <a:p>
              <a:pPr marL="214313" lvl="1" indent="-214313" defTabSz="600075"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ru-RU" sz="2000" dirty="0">
                  <a:latin typeface="Calibri" pitchFamily="34" charset="0"/>
                </a:rPr>
                <a:t>растворение зубных отложений кислотами,</a:t>
              </a:r>
            </a:p>
            <a:p>
              <a:pPr marL="214313" lvl="1" indent="-214313" defTabSz="600075"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ru-RU" sz="2000" dirty="0">
                  <a:latin typeface="Calibri" pitchFamily="34" charset="0"/>
                </a:rPr>
                <a:t>в виде аппликаций               на 20 – 30  минут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450481" y="1804309"/>
              <a:ext cx="3291036" cy="1316414"/>
            </a:xfrm>
            <a:custGeom>
              <a:avLst/>
              <a:gdLst>
                <a:gd name="connsiteX0" fmla="*/ 0 w 3291036"/>
                <a:gd name="connsiteY0" fmla="*/ 0 h 1316414"/>
                <a:gd name="connsiteX1" fmla="*/ 3291036 w 3291036"/>
                <a:gd name="connsiteY1" fmla="*/ 0 h 1316414"/>
                <a:gd name="connsiteX2" fmla="*/ 3291036 w 3291036"/>
                <a:gd name="connsiteY2" fmla="*/ 1316414 h 1316414"/>
                <a:gd name="connsiteX3" fmla="*/ 0 w 3291036"/>
                <a:gd name="connsiteY3" fmla="*/ 1316414 h 1316414"/>
                <a:gd name="connsiteX4" fmla="*/ 0 w 3291036"/>
                <a:gd name="connsiteY4" fmla="*/ 0 h 131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036" h="1316414">
                  <a:moveTo>
                    <a:pt x="0" y="0"/>
                  </a:moveTo>
                  <a:lnTo>
                    <a:pt x="3291036" y="0"/>
                  </a:lnTo>
                  <a:lnTo>
                    <a:pt x="3291036" y="1316414"/>
                  </a:lnTo>
                  <a:lnTo>
                    <a:pt x="0" y="13164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6012" tIns="54864" rIns="96012" bIns="54864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latin typeface="Calibri" pitchFamily="34" charset="0"/>
                </a:rPr>
                <a:t>Механический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450481" y="3120724"/>
              <a:ext cx="3291036" cy="2152080"/>
            </a:xfrm>
            <a:custGeom>
              <a:avLst/>
              <a:gdLst>
                <a:gd name="connsiteX0" fmla="*/ 0 w 3291036"/>
                <a:gd name="connsiteY0" fmla="*/ 0 h 2152080"/>
                <a:gd name="connsiteX1" fmla="*/ 3291036 w 3291036"/>
                <a:gd name="connsiteY1" fmla="*/ 0 h 2152080"/>
                <a:gd name="connsiteX2" fmla="*/ 3291036 w 3291036"/>
                <a:gd name="connsiteY2" fmla="*/ 2152080 h 2152080"/>
                <a:gd name="connsiteX3" fmla="*/ 0 w 3291036"/>
                <a:gd name="connsiteY3" fmla="*/ 2152080 h 2152080"/>
                <a:gd name="connsiteX4" fmla="*/ 0 w 3291036"/>
                <a:gd name="connsiteY4" fmla="*/ 0 h 215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036" h="2152080">
                  <a:moveTo>
                    <a:pt x="0" y="0"/>
                  </a:moveTo>
                  <a:lnTo>
                    <a:pt x="3291036" y="0"/>
                  </a:lnTo>
                  <a:lnTo>
                    <a:pt x="3291036" y="2152080"/>
                  </a:lnTo>
                  <a:lnTo>
                    <a:pt x="0" y="21520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9" tIns="72009" rIns="96012" bIns="108014" numCol="1" spcCol="1270" anchor="t" anchorCtr="0">
              <a:noAutofit/>
            </a:bodyPr>
            <a:lstStyle/>
            <a:p>
              <a:pPr marL="214313" lvl="1" indent="-214313" defTabSz="600075"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ru-RU" sz="2000" dirty="0">
                  <a:latin typeface="Calibri" pitchFamily="34" charset="0"/>
                </a:rPr>
                <a:t>удаление специальными инструментами: крючки, экскаваторы, рашпили, кюреты, мотыги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8202263" y="1804309"/>
              <a:ext cx="3291036" cy="1316414"/>
            </a:xfrm>
            <a:custGeom>
              <a:avLst/>
              <a:gdLst>
                <a:gd name="connsiteX0" fmla="*/ 0 w 3291036"/>
                <a:gd name="connsiteY0" fmla="*/ 0 h 1316414"/>
                <a:gd name="connsiteX1" fmla="*/ 3291036 w 3291036"/>
                <a:gd name="connsiteY1" fmla="*/ 0 h 1316414"/>
                <a:gd name="connsiteX2" fmla="*/ 3291036 w 3291036"/>
                <a:gd name="connsiteY2" fmla="*/ 1316414 h 1316414"/>
                <a:gd name="connsiteX3" fmla="*/ 0 w 3291036"/>
                <a:gd name="connsiteY3" fmla="*/ 1316414 h 1316414"/>
                <a:gd name="connsiteX4" fmla="*/ 0 w 3291036"/>
                <a:gd name="connsiteY4" fmla="*/ 0 h 131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036" h="1316414">
                  <a:moveTo>
                    <a:pt x="0" y="0"/>
                  </a:moveTo>
                  <a:lnTo>
                    <a:pt x="3291036" y="0"/>
                  </a:lnTo>
                  <a:lnTo>
                    <a:pt x="3291036" y="1316414"/>
                  </a:lnTo>
                  <a:lnTo>
                    <a:pt x="0" y="13164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6012" tIns="54864" rIns="96012" bIns="54864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latin typeface="Calibri" pitchFamily="34" charset="0"/>
                </a:rPr>
                <a:t>Физический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8202263" y="3120724"/>
              <a:ext cx="3291036" cy="2152080"/>
            </a:xfrm>
            <a:custGeom>
              <a:avLst/>
              <a:gdLst>
                <a:gd name="connsiteX0" fmla="*/ 0 w 3291036"/>
                <a:gd name="connsiteY0" fmla="*/ 0 h 2152080"/>
                <a:gd name="connsiteX1" fmla="*/ 3291036 w 3291036"/>
                <a:gd name="connsiteY1" fmla="*/ 0 h 2152080"/>
                <a:gd name="connsiteX2" fmla="*/ 3291036 w 3291036"/>
                <a:gd name="connsiteY2" fmla="*/ 2152080 h 2152080"/>
                <a:gd name="connsiteX3" fmla="*/ 0 w 3291036"/>
                <a:gd name="connsiteY3" fmla="*/ 2152080 h 2152080"/>
                <a:gd name="connsiteX4" fmla="*/ 0 w 3291036"/>
                <a:gd name="connsiteY4" fmla="*/ 0 h 215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036" h="2152080">
                  <a:moveTo>
                    <a:pt x="0" y="0"/>
                  </a:moveTo>
                  <a:lnTo>
                    <a:pt x="3291036" y="0"/>
                  </a:lnTo>
                  <a:lnTo>
                    <a:pt x="3291036" y="2152080"/>
                  </a:lnTo>
                  <a:lnTo>
                    <a:pt x="0" y="21520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9" tIns="72009" rIns="96012" bIns="108014" numCol="1" spcCol="1270" anchor="t" anchorCtr="0">
              <a:noAutofit/>
            </a:bodyPr>
            <a:lstStyle/>
            <a:p>
              <a:pPr marL="214313" lvl="1" indent="-214313" defTabSz="600075"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ru-RU" sz="2000" dirty="0">
                  <a:latin typeface="Calibri" pitchFamily="34" charset="0"/>
                </a:rPr>
                <a:t>применение ультразвука, лазера, воздушно-абразивного метода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802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00000" cy="930488"/>
          </a:xfrm>
        </p:spPr>
        <p:txBody>
          <a:bodyPr/>
          <a:lstStyle/>
          <a:p>
            <a:r>
              <a:rPr lang="ru-RU" dirty="0">
                <a:solidFill>
                  <a:srgbClr val="2F5597"/>
                </a:solidFill>
                <a:latin typeface="Calibri" pitchFamily="34" charset="0"/>
              </a:rPr>
              <a:t>Ультразвуковой </a:t>
            </a:r>
            <a:r>
              <a:rPr lang="ru-RU" dirty="0" err="1">
                <a:solidFill>
                  <a:srgbClr val="2F5597"/>
                </a:solidFill>
                <a:latin typeface="Calibri" pitchFamily="34" charset="0"/>
              </a:rPr>
              <a:t>скейлинг</a:t>
            </a:r>
            <a:endParaRPr lang="ru-RU" dirty="0">
              <a:solidFill>
                <a:srgbClr val="2F5597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3184"/>
            <a:ext cx="5400600" cy="3318936"/>
          </a:xfrm>
        </p:spPr>
        <p:txBody>
          <a:bodyPr>
            <a:noAutofit/>
          </a:bodyPr>
          <a:lstStyle/>
          <a:p>
            <a:pPr marL="324000" indent="-2160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Calibri" pitchFamily="34" charset="0"/>
              </a:rPr>
              <a:t>Скейлинг</a:t>
            </a:r>
            <a:r>
              <a:rPr lang="ru-RU" sz="2000" dirty="0">
                <a:latin typeface="Calibri" pitchFamily="34" charset="0"/>
              </a:rPr>
              <a:t> – снятие  зубных отложений ультразвуком через специальную насадку.</a:t>
            </a:r>
          </a:p>
          <a:p>
            <a:pPr marL="324000" indent="-2160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itchFamily="34" charset="0"/>
              </a:rPr>
              <a:t>Под воздействием вибрации отложения разрушаются и рассыпаются.</a:t>
            </a:r>
          </a:p>
          <a:p>
            <a:pPr marL="324000" indent="-2160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itchFamily="34" charset="0"/>
              </a:rPr>
              <a:t>Манипуляцию проводят с помощью специального аппарата – скейлера. </a:t>
            </a:r>
          </a:p>
          <a:p>
            <a:pPr marL="324000" indent="-2160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itchFamily="34" charset="0"/>
              </a:rPr>
              <a:t>Рабочий инструмент – наконечник с частотой колебаний 25 – 30  тыс. Гц. </a:t>
            </a:r>
          </a:p>
          <a:p>
            <a:pPr marL="324000" indent="-2160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itchFamily="34" charset="0"/>
              </a:rPr>
              <a:t>Колебания позволяют сбивать слои зубных отложений любой твердости. </a:t>
            </a:r>
          </a:p>
          <a:p>
            <a:pPr marL="324000" indent="-2160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itchFamily="34" charset="0"/>
              </a:rPr>
              <a:t>В зависимости от масштабов проблемы, чистка зубов занимает 45 – 90  минут.</a:t>
            </a:r>
          </a:p>
        </p:txBody>
      </p:sp>
      <p:pic>
        <p:nvPicPr>
          <p:cNvPr id="1026" name="Picture 2" descr="https://avatars.mds.yandex.net/i?id=832cc39a1bc43fad97a11734c305829276e811d4-1154335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26903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60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86000"/>
            <a:ext cx="8100000" cy="81285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2F5597"/>
                </a:solidFill>
                <a:latin typeface="Calibri" pitchFamily="34" charset="0"/>
              </a:rPr>
              <a:t>Преимущества  ультразвуковой чистки зубов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262" y="3917684"/>
            <a:ext cx="8100000" cy="867858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latin typeface="Calibri" pitchFamily="34" charset="0"/>
              </a:rPr>
              <a:t>Чистку ультразвуком можно проводить без анестезии. Процедура для большинства пациентов безболезненна, но неприятна.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656" y="1649650"/>
            <a:ext cx="810000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 algn="just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itchFamily="34" charset="0"/>
                <a:sym typeface="Symbol"/>
              </a:rPr>
              <a:t>Безопасность. Методика не вредит эмали, дентину, цементу зуба.</a:t>
            </a:r>
          </a:p>
          <a:p>
            <a:pPr marL="324000" indent="-324000" algn="just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itchFamily="34" charset="0"/>
                <a:sym typeface="Symbol"/>
              </a:rPr>
              <a:t>Ультразвук способен очистить зубы от всех видов зубных отложений.</a:t>
            </a:r>
          </a:p>
          <a:p>
            <a:pPr marL="324000" indent="-324000" algn="just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itchFamily="34" charset="0"/>
                <a:sym typeface="Symbol"/>
              </a:rPr>
              <a:t>Позволяет удалить отложения из труднодоступных областей ротовой полости – узких промежутков между зубами, пародонтальных карманов.</a:t>
            </a:r>
          </a:p>
          <a:p>
            <a:pPr marL="324000" indent="-324000" algn="just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itchFamily="34" charset="0"/>
                <a:sym typeface="Symbol"/>
              </a:rPr>
              <a:t>Отложения можно удалить за один сеанс.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262" y="5229200"/>
            <a:ext cx="81000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ru-RU" sz="2000" dirty="0">
                <a:latin typeface="Calibri" pitchFamily="34" charset="0"/>
              </a:rPr>
              <a:t>При индивидуальной повышенной чувствительности манипуляцию проводят под местной анестезией.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5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495" y="438256"/>
            <a:ext cx="7200897" cy="7920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Воздушно-абразивный метод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251059"/>
              </p:ext>
            </p:extLst>
          </p:nvPr>
        </p:nvGraphicFramePr>
        <p:xfrm>
          <a:off x="629456" y="1230344"/>
          <a:ext cx="7740973" cy="145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Скругленный прямоугольник 4"/>
          <p:cNvSpPr/>
          <p:nvPr/>
        </p:nvSpPr>
        <p:spPr>
          <a:xfrm>
            <a:off x="1835696" y="5445224"/>
            <a:ext cx="5660103" cy="65289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just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9457" y="2521771"/>
            <a:ext cx="43745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ПОЗВОЛЯЕТ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Calibri" pitchFamily="34" charset="0"/>
              </a:rPr>
              <a:t>Бесконтактно и без применения химически активных веществ устранять посторонние включения в труднодоступных местах, сразу же вымывая их смесью.</a:t>
            </a:r>
          </a:p>
          <a:p>
            <a:pPr marL="285750" lvl="0" indent="-285750"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Calibri" pitchFamily="34" charset="0"/>
              </a:rPr>
              <a:t>Обеспечивать мягкое снятие наслоений между зубами, в микротрещинах, зубных карманах, в зоне «скученного» положения зубов.</a:t>
            </a:r>
          </a:p>
          <a:p>
            <a:pPr marL="285750" lvl="0" indent="-285750"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Calibri" pitchFamily="34" charset="0"/>
              </a:rPr>
              <a:t>Сохранять эмаль от повреждения, слегка шлифуя поверхность зубов и делая её более ровной и блестящей.</a:t>
            </a:r>
          </a:p>
        </p:txBody>
      </p:sp>
      <p:pic>
        <p:nvPicPr>
          <p:cNvPr id="2050" name="Picture 2" descr="https://avatars.mds.yandex.net/i?id=67e63d1fc7d118bb954640ed51efdfbdb47eff9a-12153883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06354"/>
            <a:ext cx="3347410" cy="241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71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262" y="476672"/>
            <a:ext cx="8100000" cy="71714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2F5597"/>
                </a:solidFill>
                <a:latin typeface="Calibri" pitchFamily="34" charset="0"/>
              </a:rPr>
              <a:t>Завершение манипуляции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22000" y="1131296"/>
            <a:ext cx="8100000" cy="4962000"/>
            <a:chOff x="696000" y="1268107"/>
            <a:chExt cx="10800000" cy="4985364"/>
          </a:xfrm>
        </p:grpSpPr>
        <p:sp>
          <p:nvSpPr>
            <p:cNvPr id="6" name="Полилиния 5"/>
            <p:cNvSpPr/>
            <p:nvPr/>
          </p:nvSpPr>
          <p:spPr>
            <a:xfrm>
              <a:off x="696000" y="5498592"/>
              <a:ext cx="10800000" cy="754879"/>
            </a:xfrm>
            <a:custGeom>
              <a:avLst/>
              <a:gdLst>
                <a:gd name="connsiteX0" fmla="*/ 0 w 10800000"/>
                <a:gd name="connsiteY0" fmla="*/ 0 h 754879"/>
                <a:gd name="connsiteX1" fmla="*/ 10800000 w 10800000"/>
                <a:gd name="connsiteY1" fmla="*/ 0 h 754879"/>
                <a:gd name="connsiteX2" fmla="*/ 10800000 w 10800000"/>
                <a:gd name="connsiteY2" fmla="*/ 754879 h 754879"/>
                <a:gd name="connsiteX3" fmla="*/ 0 w 10800000"/>
                <a:gd name="connsiteY3" fmla="*/ 754879 h 754879"/>
                <a:gd name="connsiteX4" fmla="*/ 0 w 10800000"/>
                <a:gd name="connsiteY4" fmla="*/ 0 h 75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0" h="754879">
                  <a:moveTo>
                    <a:pt x="0" y="0"/>
                  </a:moveTo>
                  <a:lnTo>
                    <a:pt x="10800000" y="0"/>
                  </a:lnTo>
                  <a:lnTo>
                    <a:pt x="10800000" y="754879"/>
                  </a:lnTo>
                  <a:lnTo>
                    <a:pt x="0" y="754879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6012" tIns="96012" rIns="96012" bIns="96012" numCol="1" spcCol="1270" anchor="ctr" anchorCtr="0">
              <a:noAutofit/>
            </a:bodyPr>
            <a:lstStyle/>
            <a:p>
              <a:pPr algn="just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Calibri" pitchFamily="34" charset="0"/>
                </a:rPr>
                <a:t>Покрывают зубы фтор- и кальцийсодержащими препаратами для защиты зубов и снижения </a:t>
              </a:r>
              <a:r>
                <a:rPr lang="ru-RU" dirty="0" err="1">
                  <a:latin typeface="Calibri" pitchFamily="34" charset="0"/>
                </a:rPr>
                <a:t>постманипуляционной</a:t>
              </a:r>
              <a:r>
                <a:rPr lang="ru-RU" dirty="0">
                  <a:latin typeface="Calibri" pitchFamily="34" charset="0"/>
                </a:rPr>
                <a:t>  чувствительности.</a:t>
              </a:r>
            </a:p>
          </p:txBody>
        </p:sp>
        <p:sp>
          <p:nvSpPr>
            <p:cNvPr id="7" name="Выноска со стрелкой вниз 6"/>
            <p:cNvSpPr/>
            <p:nvPr/>
          </p:nvSpPr>
          <p:spPr>
            <a:xfrm>
              <a:off x="696000" y="3573046"/>
              <a:ext cx="10800000" cy="1996117"/>
            </a:xfrm>
            <a:prstGeom prst="downArrowCallout">
              <a:avLst>
                <a:gd name="adj1" fmla="val 15518"/>
                <a:gd name="adj2" fmla="val 25000"/>
                <a:gd name="adj3" fmla="val 25000"/>
                <a:gd name="adj4" fmla="val 6497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6011" tIns="96013" rIns="96012" bIns="568823" numCol="1" spcCol="1270" anchor="ctr" anchorCtr="0">
              <a:noAutofit/>
            </a:bodyPr>
            <a:lstStyle/>
            <a:p>
              <a:pPr algn="just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50" dirty="0">
                <a:latin typeface="Calibri" pitchFamily="34" charset="0"/>
              </a:endParaRPr>
            </a:p>
            <a:p>
              <a:pPr algn="just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50" dirty="0">
                <a:latin typeface="Calibri" pitchFamily="34" charset="0"/>
              </a:endParaRPr>
            </a:p>
            <a:p>
              <a:pPr algn="just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Calibri" pitchFamily="34" charset="0"/>
                </a:rPr>
                <a:t>Зубная поверхность после чистки остается шероховатой. Подобно липкой ленте она начинает притягивать частички пищи и микроорганизмы, образуя новые слои зубного налета. Для формирования максимально ровной поверхности зубов проводят полировку зубов с помощью резиновых чашечек, конусообразных щеточек и абразивных паст.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96000" y="2432806"/>
              <a:ext cx="10800000" cy="1247069"/>
            </a:xfrm>
            <a:custGeom>
              <a:avLst/>
              <a:gdLst>
                <a:gd name="connsiteX0" fmla="*/ 0 w 10800000"/>
                <a:gd name="connsiteY0" fmla="*/ 436760 h 1247067"/>
                <a:gd name="connsiteX1" fmla="*/ 5244117 w 10800000"/>
                <a:gd name="connsiteY1" fmla="*/ 436760 h 1247067"/>
                <a:gd name="connsiteX2" fmla="*/ 5244117 w 10800000"/>
                <a:gd name="connsiteY2" fmla="*/ 311767 h 1247067"/>
                <a:gd name="connsiteX3" fmla="*/ 5088233 w 10800000"/>
                <a:gd name="connsiteY3" fmla="*/ 311767 h 1247067"/>
                <a:gd name="connsiteX4" fmla="*/ 5400000 w 10800000"/>
                <a:gd name="connsiteY4" fmla="*/ 0 h 1247067"/>
                <a:gd name="connsiteX5" fmla="*/ 5711767 w 10800000"/>
                <a:gd name="connsiteY5" fmla="*/ 311767 h 1247067"/>
                <a:gd name="connsiteX6" fmla="*/ 5555883 w 10800000"/>
                <a:gd name="connsiteY6" fmla="*/ 311767 h 1247067"/>
                <a:gd name="connsiteX7" fmla="*/ 5555883 w 10800000"/>
                <a:gd name="connsiteY7" fmla="*/ 436760 h 1247067"/>
                <a:gd name="connsiteX8" fmla="*/ 10800000 w 10800000"/>
                <a:gd name="connsiteY8" fmla="*/ 436760 h 1247067"/>
                <a:gd name="connsiteX9" fmla="*/ 10800000 w 10800000"/>
                <a:gd name="connsiteY9" fmla="*/ 1247067 h 1247067"/>
                <a:gd name="connsiteX10" fmla="*/ 0 w 10800000"/>
                <a:gd name="connsiteY10" fmla="*/ 1247067 h 1247067"/>
                <a:gd name="connsiteX11" fmla="*/ 0 w 10800000"/>
                <a:gd name="connsiteY11" fmla="*/ 436760 h 124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00000" h="1247067">
                  <a:moveTo>
                    <a:pt x="10800000" y="810307"/>
                  </a:moveTo>
                  <a:lnTo>
                    <a:pt x="5555883" y="810307"/>
                  </a:lnTo>
                  <a:lnTo>
                    <a:pt x="5555883" y="935300"/>
                  </a:lnTo>
                  <a:lnTo>
                    <a:pt x="5711767" y="935300"/>
                  </a:lnTo>
                  <a:lnTo>
                    <a:pt x="5400000" y="1247066"/>
                  </a:lnTo>
                  <a:lnTo>
                    <a:pt x="5088233" y="935300"/>
                  </a:lnTo>
                  <a:lnTo>
                    <a:pt x="5244117" y="935300"/>
                  </a:lnTo>
                  <a:lnTo>
                    <a:pt x="5244117" y="810307"/>
                  </a:lnTo>
                  <a:lnTo>
                    <a:pt x="0" y="810307"/>
                  </a:lnTo>
                  <a:lnTo>
                    <a:pt x="0" y="1"/>
                  </a:lnTo>
                  <a:lnTo>
                    <a:pt x="10800000" y="1"/>
                  </a:lnTo>
                  <a:lnTo>
                    <a:pt x="10800000" y="810307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6011" tIns="96013" rIns="96012" bIns="423583" numCol="1" spcCol="1270" anchor="ctr" anchorCtr="0">
              <a:noAutofit/>
            </a:bodyPr>
            <a:lstStyle/>
            <a:p>
              <a:pPr algn="just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Calibri" pitchFamily="34" charset="0"/>
                </a:rPr>
                <a:t>Если налет остался в межзубных промежутках и на границах реставраций, проводят шлифовку с последовательным применением </a:t>
              </a:r>
              <a:r>
                <a:rPr lang="ru-RU" dirty="0" err="1">
                  <a:latin typeface="Calibri" pitchFamily="34" charset="0"/>
                </a:rPr>
                <a:t>штрипсов</a:t>
              </a:r>
              <a:r>
                <a:rPr lang="ru-RU" dirty="0">
                  <a:latin typeface="Calibri" pitchFamily="34" charset="0"/>
                </a:rPr>
                <a:t>  и абразивных дисков.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96000" y="1268107"/>
              <a:ext cx="10800000" cy="1254428"/>
            </a:xfrm>
            <a:custGeom>
              <a:avLst/>
              <a:gdLst>
                <a:gd name="connsiteX0" fmla="*/ 0 w 10800000"/>
                <a:gd name="connsiteY0" fmla="*/ 439338 h 1254426"/>
                <a:gd name="connsiteX1" fmla="*/ 5243197 w 10800000"/>
                <a:gd name="connsiteY1" fmla="*/ 439338 h 1254426"/>
                <a:gd name="connsiteX2" fmla="*/ 5243197 w 10800000"/>
                <a:gd name="connsiteY2" fmla="*/ 313607 h 1254426"/>
                <a:gd name="connsiteX3" fmla="*/ 5086394 w 10800000"/>
                <a:gd name="connsiteY3" fmla="*/ 313607 h 1254426"/>
                <a:gd name="connsiteX4" fmla="*/ 5400000 w 10800000"/>
                <a:gd name="connsiteY4" fmla="*/ 0 h 1254426"/>
                <a:gd name="connsiteX5" fmla="*/ 5713607 w 10800000"/>
                <a:gd name="connsiteY5" fmla="*/ 313607 h 1254426"/>
                <a:gd name="connsiteX6" fmla="*/ 5556803 w 10800000"/>
                <a:gd name="connsiteY6" fmla="*/ 313607 h 1254426"/>
                <a:gd name="connsiteX7" fmla="*/ 5556803 w 10800000"/>
                <a:gd name="connsiteY7" fmla="*/ 439338 h 1254426"/>
                <a:gd name="connsiteX8" fmla="*/ 10800000 w 10800000"/>
                <a:gd name="connsiteY8" fmla="*/ 439338 h 1254426"/>
                <a:gd name="connsiteX9" fmla="*/ 10800000 w 10800000"/>
                <a:gd name="connsiteY9" fmla="*/ 1254426 h 1254426"/>
                <a:gd name="connsiteX10" fmla="*/ 0 w 10800000"/>
                <a:gd name="connsiteY10" fmla="*/ 1254426 h 1254426"/>
                <a:gd name="connsiteX11" fmla="*/ 0 w 10800000"/>
                <a:gd name="connsiteY11" fmla="*/ 439338 h 125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00000" h="1254426">
                  <a:moveTo>
                    <a:pt x="10800000" y="815088"/>
                  </a:moveTo>
                  <a:lnTo>
                    <a:pt x="5556803" y="815088"/>
                  </a:lnTo>
                  <a:lnTo>
                    <a:pt x="5556803" y="940819"/>
                  </a:lnTo>
                  <a:lnTo>
                    <a:pt x="5713606" y="940819"/>
                  </a:lnTo>
                  <a:lnTo>
                    <a:pt x="5400000" y="1254425"/>
                  </a:lnTo>
                  <a:lnTo>
                    <a:pt x="5086393" y="940819"/>
                  </a:lnTo>
                  <a:lnTo>
                    <a:pt x="5243197" y="940819"/>
                  </a:lnTo>
                  <a:lnTo>
                    <a:pt x="5243197" y="815088"/>
                  </a:lnTo>
                  <a:lnTo>
                    <a:pt x="0" y="815088"/>
                  </a:lnTo>
                  <a:lnTo>
                    <a:pt x="0" y="1"/>
                  </a:lnTo>
                  <a:lnTo>
                    <a:pt x="10800000" y="1"/>
                  </a:lnTo>
                  <a:lnTo>
                    <a:pt x="10800000" y="81508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6011" tIns="96013" rIns="96012" bIns="425516" numCol="1" spcCol="1270" anchor="ctr" anchorCtr="0">
              <a:noAutofit/>
            </a:bodyPr>
            <a:lstStyle/>
            <a:p>
              <a:pPr algn="just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Calibri" pitchFamily="34" charset="0"/>
                </a:rPr>
                <a:t>Эффективное удаление всех видов зубных отложений достигается за счет последовательного применения ультразвукового </a:t>
              </a:r>
              <a:r>
                <a:rPr lang="ru-RU" dirty="0" err="1">
                  <a:latin typeface="Calibri" pitchFamily="34" charset="0"/>
                </a:rPr>
                <a:t>скейлинга</a:t>
              </a:r>
              <a:r>
                <a:rPr lang="ru-RU" dirty="0">
                  <a:latin typeface="Calibri" pitchFamily="34" charset="0"/>
                </a:rPr>
                <a:t> и воздушно-абразивного метода.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8472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00897" cy="1303867"/>
          </a:xfrm>
        </p:spPr>
        <p:txBody>
          <a:bodyPr/>
          <a:lstStyle/>
          <a:p>
            <a:r>
              <a:rPr lang="ru-RU" dirty="0">
                <a:solidFill>
                  <a:srgbClr val="2F5597"/>
                </a:solidFill>
                <a:latin typeface="Calibri" pitchFamily="34" charset="0"/>
              </a:rPr>
              <a:t>Актуальность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80539"/>
            <a:ext cx="7200897" cy="3318936"/>
          </a:xfrm>
        </p:spPr>
        <p:txBody>
          <a:bodyPr/>
          <a:lstStyle/>
          <a:p>
            <a:r>
              <a:rPr lang="ru-RU" sz="2200" dirty="0">
                <a:latin typeface="Calibri" pitchFamily="34" charset="0"/>
              </a:rPr>
              <a:t>Уже давно известно, что общее состояние всего организма напрямую зависит от здоровья полости рта.</a:t>
            </a:r>
          </a:p>
          <a:p>
            <a:r>
              <a:rPr lang="ru-RU" sz="2200" dirty="0">
                <a:latin typeface="Calibri" pitchFamily="34" charset="0"/>
              </a:rPr>
              <a:t>Последние исследования подтверждают, что заболевания десен и зубов могут оказывать негативное воздействие на сердечно-сосудистую систему. </a:t>
            </a:r>
          </a:p>
          <a:p>
            <a:endParaRPr lang="ru-RU" dirty="0"/>
          </a:p>
        </p:txBody>
      </p:sp>
      <p:pic>
        <p:nvPicPr>
          <p:cNvPr id="4" name="Picture 2" descr="Coração Cans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167418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7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03038" y="476672"/>
            <a:ext cx="80808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ндивидуальные средства гигиены полости рта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00034" y="1202281"/>
            <a:ext cx="828680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Основные средства гигиены полости рта: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Tx/>
              <a:buFont typeface="Wingdings" pitchFamily="2" charset="2"/>
              <a:buChar char="q"/>
              <a:tabLst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зубная щетка;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зубная паста.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Современные средства гигиены полости рта:</a:t>
            </a: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2400" dirty="0" err="1">
                <a:latin typeface="Calibri" pitchFamily="34" charset="0"/>
                <a:cs typeface="Times New Roman" pitchFamily="18" charset="0"/>
              </a:rPr>
              <a:t>флоссы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 (зубная нить), </a:t>
            </a:r>
            <a:r>
              <a:rPr lang="ru-RU" sz="2400" dirty="0" err="1">
                <a:latin typeface="Calibri" pitchFamily="34" charset="0"/>
                <a:cs typeface="Times New Roman" pitchFamily="18" charset="0"/>
              </a:rPr>
              <a:t>флоссеты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,                                    </a:t>
            </a:r>
            <a:r>
              <a:rPr lang="ru-RU" sz="2400" dirty="0" err="1">
                <a:latin typeface="Calibri" pitchFamily="34" charset="0"/>
                <a:cs typeface="Times New Roman" pitchFamily="18" charset="0"/>
              </a:rPr>
              <a:t>суперфлоссы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, тейп;</a:t>
            </a: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межзубные ершики;</a:t>
            </a: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межзубные стимуляторы;</a:t>
            </a: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средства для чистки языка: скребки, щетки-скребки;</a:t>
            </a: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ирригаторы (</a:t>
            </a:r>
            <a:r>
              <a:rPr lang="ru-RU" sz="2400" dirty="0" err="1">
                <a:latin typeface="Calibri" pitchFamily="34" charset="0"/>
                <a:cs typeface="Times New Roman" pitchFamily="18" charset="0"/>
              </a:rPr>
              <a:t>гидромассажеры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);</a:t>
            </a: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2400" dirty="0" err="1">
                <a:latin typeface="Calibri" pitchFamily="34" charset="0"/>
                <a:cs typeface="Times New Roman" pitchFamily="18" charset="0"/>
              </a:rPr>
              <a:t>ополаскиватели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 для полости рта, отбеливатели для зубов;</a:t>
            </a: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средства для обработки зубных протезов.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214942" y="2996952"/>
            <a:ext cx="642942" cy="128930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2928934"/>
            <a:ext cx="2714644" cy="120032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itchFamily="34" charset="0"/>
                <a:cs typeface="Times New Roman" pitchFamily="18" charset="0"/>
              </a:rPr>
              <a:t>интердентальные </a:t>
            </a:r>
          </a:p>
          <a:p>
            <a:r>
              <a:rPr lang="ru-RU" sz="2400" dirty="0">
                <a:latin typeface="Calibri" pitchFamily="34" charset="0"/>
                <a:cs typeface="Times New Roman" pitchFamily="18" charset="0"/>
              </a:rPr>
              <a:t>предметы гигиены </a:t>
            </a:r>
          </a:p>
          <a:p>
            <a:r>
              <a:rPr lang="ru-RU" sz="2400" dirty="0">
                <a:latin typeface="Calibri" pitchFamily="34" charset="0"/>
                <a:cs typeface="Times New Roman" pitchFamily="18" charset="0"/>
              </a:rPr>
              <a:t>полости рта </a:t>
            </a:r>
          </a:p>
        </p:txBody>
      </p:sp>
    </p:spTree>
    <p:extLst>
      <p:ext uri="{BB962C8B-B14F-4D97-AF65-F5344CB8AC3E}">
        <p14:creationId xmlns:p14="http://schemas.microsoft.com/office/powerpoint/2010/main" val="20226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200897" cy="1303867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Простые правила ухода за полостью 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76872"/>
            <a:ext cx="7200897" cy="3318936"/>
          </a:xfrm>
        </p:spPr>
        <p:txBody>
          <a:bodyPr/>
          <a:lstStyle/>
          <a:p>
            <a:r>
              <a:rPr lang="ru-RU" dirty="0">
                <a:latin typeface="Calibri" pitchFamily="34" charset="0"/>
              </a:rPr>
              <a:t>Чистим зубы 2 раза в день: утром после завтрака и на ночь.</a:t>
            </a:r>
          </a:p>
          <a:p>
            <a:r>
              <a:rPr lang="ru-RU" dirty="0">
                <a:latin typeface="Calibri" pitchFamily="34" charset="0"/>
              </a:rPr>
              <a:t>Чистка зубов должна занимать 3-5 минут!</a:t>
            </a:r>
          </a:p>
          <a:p>
            <a:r>
              <a:rPr lang="ru-RU" dirty="0">
                <a:latin typeface="Calibri" pitchFamily="34" charset="0"/>
              </a:rPr>
              <a:t>Используем современные средства гигиены полости рта.</a:t>
            </a:r>
          </a:p>
          <a:p>
            <a:r>
              <a:rPr lang="ru-RU" dirty="0">
                <a:latin typeface="Calibri" pitchFamily="34" charset="0"/>
              </a:rPr>
              <a:t>Меняем зубную щетку 1 раз в 3 месяца. </a:t>
            </a:r>
          </a:p>
          <a:p>
            <a:r>
              <a:rPr lang="ru-RU" dirty="0">
                <a:latin typeface="Calibri" pitchFamily="34" charset="0"/>
              </a:rPr>
              <a:t>Храним щетиной вверх для просыхания.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2088232" cy="157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2" y="645305"/>
            <a:ext cx="1696686" cy="168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077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94823"/>
            <a:ext cx="7200897" cy="130386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Стандартная чистка зубов</a:t>
            </a:r>
          </a:p>
        </p:txBody>
      </p:sp>
      <p:pic>
        <p:nvPicPr>
          <p:cNvPr id="2050" name="Picture 2" descr="1 этап чистки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9" y="1733741"/>
            <a:ext cx="2200000" cy="1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 этап чист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76" y="1762077"/>
            <a:ext cx="22193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 этап чист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12" y="1728858"/>
            <a:ext cx="22098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6 этап чист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9" y="3941412"/>
            <a:ext cx="22669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7 этап чист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12" y="3941412"/>
            <a:ext cx="223837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47864" y="3908363"/>
            <a:ext cx="2987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Возвратно поступательными движениями чистим жевательные поверхности.</a:t>
            </a:r>
          </a:p>
          <a:p>
            <a:r>
              <a:rPr lang="ru-RU" dirty="0">
                <a:latin typeface="Calibri" pitchFamily="34" charset="0"/>
              </a:rPr>
              <a:t>Заканчиваем  круговыми движениями при сомкнутых зубах захватывая десны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6044033" y="5085184"/>
            <a:ext cx="285752" cy="21431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flipH="1">
            <a:off x="3062112" y="4005064"/>
            <a:ext cx="285752" cy="21431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625" y="17462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3894" y="17462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8872" y="17620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49006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9592" y="1772816"/>
            <a:ext cx="3528392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Наиболее широко применяются щетки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Пациентам с поражением тканей пародонта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Детям              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Лицам со здоровыми тканями пародонта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764704"/>
            <a:ext cx="81741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Зубные 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щетки</a:t>
            </a:r>
            <a:endParaRPr lang="ru-RU" sz="44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470554" y="2715536"/>
            <a:ext cx="285752" cy="21431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470554" y="4254527"/>
            <a:ext cx="285752" cy="21431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483747" y="3471039"/>
            <a:ext cx="285752" cy="21431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483747" y="1901610"/>
            <a:ext cx="285752" cy="21431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9" descr="ÐÐ°ÑÑÐ¸Ð½ÐºÐ¸ Ð¿Ð¾ Ð·Ð°Ð¿ÑÐ¾ÑÑ Ð·ÑÐ±Ð½Ð°Ñ ÑÐµÑ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2153" y="4838706"/>
            <a:ext cx="3268940" cy="15830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4048" y="1884146"/>
            <a:ext cx="352839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000" dirty="0"/>
              <a:t>средней степени жесткости.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ru-RU" sz="2000" dirty="0" smtClean="0"/>
              <a:t>зубные </a:t>
            </a:r>
            <a:r>
              <a:rPr lang="ru-RU" sz="2000" dirty="0"/>
              <a:t>щетки мягкие. </a:t>
            </a:r>
            <a:endParaRPr lang="ru-RU" sz="2000" dirty="0" smtClean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ru-RU" sz="2000" dirty="0" smtClean="0"/>
              <a:t>зубные </a:t>
            </a:r>
            <a:r>
              <a:rPr lang="ru-RU" sz="2000" dirty="0"/>
              <a:t>щетки мягкие и очень мягкие.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000" dirty="0"/>
              <a:t>можно жесткие и очень жесткие зубные щетки.</a:t>
            </a:r>
          </a:p>
        </p:txBody>
      </p:sp>
    </p:spTree>
    <p:extLst>
      <p:ext uri="{BB962C8B-B14F-4D97-AF65-F5344CB8AC3E}">
        <p14:creationId xmlns:p14="http://schemas.microsoft.com/office/powerpoint/2010/main" val="2053514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669517"/>
            <a:ext cx="82478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Зубные пасты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- это сложносоставная система, в формировании которой участвуют: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абразивные,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увлажняющие,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связующие,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пенообразующие,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ПАВ,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консерванты,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вкусовые наполнители,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вода,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лечебно-профилактические элементы.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771800" y="4653136"/>
            <a:ext cx="49292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Классификация: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гигиенические,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лечебно-профилактические,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лечебные (специальные).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1988" name="Picture 4" descr="ÐÐ°ÑÑÐ¸Ð½ÐºÐ¸ Ð¿Ð¾ Ð·Ð°Ð¿ÑÐ¾ÑÑ ÐÑÐ±Ð½ÑÐµ Ð¿Ð°ÑÑÑ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1458" y="1700808"/>
            <a:ext cx="3682760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341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1" y="404664"/>
            <a:ext cx="7200897" cy="1303867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Флосс (зубная нить) </a:t>
            </a:r>
            <a:r>
              <a:rPr lang="ru-RU" sz="2400" dirty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endParaRPr lang="ru-RU" sz="2400" dirty="0">
              <a:latin typeface="Calibri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27" y="2557463"/>
            <a:ext cx="4078946" cy="3317875"/>
          </a:xfrm>
        </p:spPr>
      </p:pic>
      <p:pic>
        <p:nvPicPr>
          <p:cNvPr id="7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077072"/>
            <a:ext cx="1602416" cy="17025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77854" y="1230807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Дополнительный предмет гигиены полости рта, предназначенный для очистки контактных поверхностей зубов и межзубных промежутков. </a:t>
            </a:r>
            <a:endParaRPr lang="ru-RU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23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3207" y="712296"/>
            <a:ext cx="8103274" cy="1212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Ершики  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ручные (без рукоятки); 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зубная щетка-ершик. </a:t>
            </a: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 rot="10800000" flipV="1">
            <a:off x="755576" y="2303579"/>
            <a:ext cx="5429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C510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Форма ершиков: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5104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цилиндрическая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5104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трапециевидная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4710" y="42520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C510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Ворсинки: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Clr>
                <a:srgbClr val="FC5104"/>
              </a:buClr>
              <a:buFont typeface="Wingdings" pitchFamily="2" charset="2"/>
              <a:buChar char="§"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нейлоновые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Clr>
                <a:srgbClr val="FC5104"/>
              </a:buClr>
              <a:buFont typeface="Wingdings" pitchFamily="2" charset="2"/>
              <a:buChar char="§"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резиновые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46083" name="Picture 3" descr="ÐÐ°ÑÑÐ¸Ð½ÐºÐ¸ Ð¿Ð¾ Ð·Ð°Ð¿ÑÐ¾ÑÑ ÐµÑÑÐ¸Ðº Ð´Ð»Ñ Ð·ÑÐ±Ð¾Ð²"/>
          <p:cNvPicPr>
            <a:picLocks noChangeAspect="1" noChangeArrowheads="1"/>
          </p:cNvPicPr>
          <p:nvPr/>
        </p:nvPicPr>
        <p:blipFill>
          <a:blip r:embed="rId2" cstate="print"/>
          <a:srcRect t="4500"/>
          <a:stretch>
            <a:fillRect/>
          </a:stretch>
        </p:blipFill>
        <p:spPr bwMode="auto">
          <a:xfrm>
            <a:off x="4283968" y="2794128"/>
            <a:ext cx="4285121" cy="3410241"/>
          </a:xfrm>
          <a:prstGeom prst="rect">
            <a:avLst/>
          </a:prstGeom>
          <a:noFill/>
        </p:spPr>
      </p:pic>
      <p:pic>
        <p:nvPicPr>
          <p:cNvPr id="46085" name="Picture 5" descr="ÐÐ°ÑÑÐ¸Ð½ÐºÐ¸ Ð¿Ð¾ Ð·Ð°Ð¿ÑÐ¾ÑÑ ÐµÑÑÐ¸Ðº Ð´Ð»Ñ Ð·ÑÐ±Ð¾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44" y="678852"/>
            <a:ext cx="3496362" cy="2183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0467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440" y="542257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Межзубной стимулятор</a:t>
            </a:r>
          </a:p>
          <a:p>
            <a:r>
              <a:rPr lang="ru-RU" sz="2400" dirty="0">
                <a:latin typeface="Calibri" pitchFamily="34" charset="0"/>
                <a:cs typeface="Times New Roman" pitchFamily="18" charset="0"/>
              </a:rPr>
              <a:t>— пластмассовый или резиновый конус, </a:t>
            </a:r>
          </a:p>
          <a:p>
            <a:r>
              <a:rPr lang="ru-RU" sz="2400" dirty="0">
                <a:latin typeface="Calibri" pitchFamily="34" charset="0"/>
                <a:cs typeface="Times New Roman" pitchFamily="18" charset="0"/>
              </a:rPr>
              <a:t>закреплённый на ручке зубной щетки, и предназначенный для массажа дёсен и</a:t>
            </a:r>
          </a:p>
          <a:p>
            <a:r>
              <a:rPr lang="ru-RU" sz="2400" dirty="0">
                <a:latin typeface="Calibri" pitchFamily="34" charset="0"/>
                <a:cs typeface="Times New Roman" pitchFamily="18" charset="0"/>
              </a:rPr>
              <a:t>очистки межзубных промежутков.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50423" y="26697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Скребок для языка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— приспособление для чистки языка.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894922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Calibri" pitchFamily="34" charset="0"/>
              </a:rPr>
              <a:t>Зубные эликсиры и ополаскиватели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</a:rPr>
              <a:t> </a:t>
            </a:r>
          </a:p>
          <a:p>
            <a:pPr marL="4763" lvl="1">
              <a:buFont typeface="Wingdings" pitchFamily="2" charset="2"/>
              <a:buChar char="§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Гигиенические;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Лечебно-профилактические </a:t>
            </a:r>
          </a:p>
          <a:p>
            <a:r>
              <a:rPr lang="ru-RU" sz="2400" dirty="0">
                <a:latin typeface="Calibri" pitchFamily="34" charset="0"/>
                <a:cs typeface="Times New Roman" pitchFamily="18" charset="0"/>
              </a:rPr>
              <a:t>– содержат противовоспалительные средства, </a:t>
            </a:r>
          </a:p>
          <a:p>
            <a:r>
              <a:rPr lang="ru-RU" sz="2400" dirty="0">
                <a:latin typeface="Calibri" pitchFamily="34" charset="0"/>
                <a:cs typeface="Times New Roman" pitchFamily="18" charset="0"/>
              </a:rPr>
              <a:t>витаминные препараты и соединения фтора. </a:t>
            </a:r>
          </a:p>
        </p:txBody>
      </p:sp>
      <p:pic>
        <p:nvPicPr>
          <p:cNvPr id="47106" name="Picture 2" descr="ÐÐ°ÑÑÐ¸Ð½ÐºÐ¸ Ð¿Ð¾ Ð·Ð°Ð¿ÑÐ¾ÑÑ ÐÐµÐ¶Ð·ÑÐ±Ð½Ð¾Ð¹ ÑÑÐ¸Ð¼ÑÐ»ÑÑÐ¾ÑÂ 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D6"/>
              </a:clrFrom>
              <a:clrTo>
                <a:srgbClr val="FFF7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4921" y="712911"/>
            <a:ext cx="2635408" cy="1890992"/>
          </a:xfrm>
          <a:prstGeom prst="rect">
            <a:avLst/>
          </a:prstGeom>
          <a:noFill/>
        </p:spPr>
      </p:pic>
      <p:pic>
        <p:nvPicPr>
          <p:cNvPr id="4710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8629" y="2442293"/>
            <a:ext cx="2237378" cy="1491586"/>
          </a:xfrm>
          <a:prstGeom prst="rect">
            <a:avLst/>
          </a:prstGeom>
          <a:noFill/>
        </p:spPr>
      </p:pic>
      <p:pic>
        <p:nvPicPr>
          <p:cNvPr id="47110" name="Picture 6" descr="ÐÐ°ÑÑÐ¸Ð½ÐºÐ¸ Ð¿Ð¾ Ð·Ð°Ð¿ÑÐ¾ÑÑ ÐÑÐ±Ð½ÑÐµ ÑÐ»ÐµÐºÑÐ¸ÑÑ Ð¸ Ð¾Ð¿Ð¾Ð»Ð°ÑÐºÐ¸Ð²Ð°ÑÐµÐ»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9044" y="3573016"/>
            <a:ext cx="2512336" cy="1880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3242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25116" y="1319755"/>
            <a:ext cx="87868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Ирригация полости рта осуществляется с помощью постоянной или пульсирующей струи теплой воды под давлением.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813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673698"/>
            <a:ext cx="2151049" cy="1409336"/>
          </a:xfrm>
          <a:prstGeom prst="rect">
            <a:avLst/>
          </a:prstGeom>
          <a:noFill/>
        </p:spPr>
      </p:pic>
      <p:pic>
        <p:nvPicPr>
          <p:cNvPr id="48136" name="Picture 8" descr="ÐÐ°ÑÑÐ¸Ð½ÐºÐ¸ Ð¿Ð¾ Ð·Ð°Ð¿ÑÐ¾ÑÑ ÐÑÑÐ¸Ð³Ð°ÑÐ¾ÑÑ Ð¿Ð¾Ð»Ð¾ÑÑÐ¸ ÑÑÐ° Ð³Ð¸Ð³Ð¸ÐµÐ½Ð¸ÑÐµÑÐºÐ¸Ðµ ÑÐµÐ½ÑÑ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733950"/>
            <a:ext cx="1430500" cy="193281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971600" y="482099"/>
            <a:ext cx="7200900" cy="13049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Ирригаторы (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гидромассажеры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962868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Преимуществом ирригатора является наибольшая функциональность: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793865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Calibri" pitchFamily="34" charset="0"/>
              </a:rPr>
              <a:t>лучше удаляет налет между зубами и из десневых карманов, предотвращает развитие кариеса, гингивита и помогает избежать неприятного запаха изо рта;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Calibri" pitchFamily="34" charset="0"/>
              </a:rPr>
              <a:t>укрепляет десны и уменьшает их кровоточивость;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Calibri" pitchFamily="34" charset="0"/>
              </a:rPr>
              <a:t>при установке </a:t>
            </a:r>
            <a:r>
              <a:rPr lang="ru-RU" sz="2400" dirty="0" err="1">
                <a:latin typeface="Calibri" pitchFamily="34" charset="0"/>
              </a:rPr>
              <a:t>брекетов</a:t>
            </a:r>
            <a:r>
              <a:rPr lang="ru-RU" sz="2400" dirty="0">
                <a:latin typeface="Calibri" pitchFamily="34" charset="0"/>
              </a:rPr>
              <a:t> и </a:t>
            </a:r>
            <a:r>
              <a:rPr lang="ru-RU" sz="2400" dirty="0" err="1">
                <a:latin typeface="Calibri" pitchFamily="34" charset="0"/>
              </a:rPr>
              <a:t>имплантантов</a:t>
            </a:r>
            <a:r>
              <a:rPr lang="ru-RU" sz="2400" dirty="0">
                <a:latin typeface="Calibri" pitchFamily="34" charset="0"/>
              </a:rPr>
              <a:t> качественно и быстро очищать полость рта.</a:t>
            </a:r>
            <a:r>
              <a:rPr lang="ru-RU" sz="2000" dirty="0">
                <a:latin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83352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700808"/>
            <a:ext cx="435597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Calibri" pitchFamily="34" charset="0"/>
              </a:rPr>
              <a:t>Крайне важно соблюдать индивидуальную гигиену и уделять достаточное внимание своему здоровью, посещая стоматолога, поскольку лечение зубов приносит гораздо больше неудобств, неприятных ощущений и финансовых затрат в процессе восстановления, чем на этапе профилактики.  Гигиена полости рта – это  профилактическая мера для предотвращения многих заболеваний, в том числе ССЗ.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72816"/>
            <a:ext cx="3306875" cy="1944215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933056"/>
            <a:ext cx="3312367" cy="2044809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55577" y="325461"/>
            <a:ext cx="7200900" cy="1303338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52645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00897" cy="1303867"/>
          </a:xfrm>
        </p:spPr>
        <p:txBody>
          <a:bodyPr/>
          <a:lstStyle/>
          <a:p>
            <a:r>
              <a:rPr lang="ru-RU" dirty="0">
                <a:solidFill>
                  <a:srgbClr val="2F5597"/>
                </a:solidFill>
                <a:latin typeface="Calibri" pitchFamily="34" charset="0"/>
              </a:rPr>
              <a:t>Актуальность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200897" cy="3318936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Calibri" pitchFamily="34" charset="0"/>
              </a:rPr>
              <a:t>Доказано, что микроорганизмы, содержащиеся в зубном налете и камне, вызывают воспаление десен и, попадая в кровеносное русло, вызывают  воспаление эндотелия сосудов, клапанов сердца. Это является риском развития атеросклероза, эндокардита, нарушений сердечного ритма, повторных инфарктов.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78" y="3975628"/>
            <a:ext cx="2801958" cy="1944216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2878" y="4653136"/>
            <a:ext cx="34563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Calibri" pitchFamily="34" charset="0"/>
              </a:rPr>
              <a:t>Ухаживая за зубами, мы заботимся о здоровье нашего сердца.</a:t>
            </a:r>
          </a:p>
        </p:txBody>
      </p:sp>
    </p:spTree>
    <p:extLst>
      <p:ext uri="{BB962C8B-B14F-4D97-AF65-F5344CB8AC3E}">
        <p14:creationId xmlns:p14="http://schemas.microsoft.com/office/powerpoint/2010/main" val="1433938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ы16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71600" y="836712"/>
            <a:ext cx="7056784" cy="52938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695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3" y="620688"/>
            <a:ext cx="7200897" cy="1303867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Гигиена полости рта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73014" y="2205038"/>
            <a:ext cx="7427766" cy="3560572"/>
            <a:chOff x="992040" y="2172684"/>
            <a:chExt cx="7427766" cy="3175997"/>
          </a:xfrm>
        </p:grpSpPr>
        <p:sp>
          <p:nvSpPr>
            <p:cNvPr id="8" name="Полилиния 7"/>
            <p:cNvSpPr/>
            <p:nvPr/>
          </p:nvSpPr>
          <p:spPr>
            <a:xfrm>
              <a:off x="992040" y="2883348"/>
              <a:ext cx="4497220" cy="2465333"/>
            </a:xfrm>
            <a:custGeom>
              <a:avLst/>
              <a:gdLst>
                <a:gd name="connsiteX0" fmla="*/ 0 w 4497220"/>
                <a:gd name="connsiteY0" fmla="*/ 410889 h 2465333"/>
                <a:gd name="connsiteX1" fmla="*/ 410889 w 4497220"/>
                <a:gd name="connsiteY1" fmla="*/ 0 h 2465333"/>
                <a:gd name="connsiteX2" fmla="*/ 4086331 w 4497220"/>
                <a:gd name="connsiteY2" fmla="*/ 0 h 2465333"/>
                <a:gd name="connsiteX3" fmla="*/ 4497220 w 4497220"/>
                <a:gd name="connsiteY3" fmla="*/ 410889 h 2465333"/>
                <a:gd name="connsiteX4" fmla="*/ 4497220 w 4497220"/>
                <a:gd name="connsiteY4" fmla="*/ 2054444 h 2465333"/>
                <a:gd name="connsiteX5" fmla="*/ 4086331 w 4497220"/>
                <a:gd name="connsiteY5" fmla="*/ 2465333 h 2465333"/>
                <a:gd name="connsiteX6" fmla="*/ 410889 w 4497220"/>
                <a:gd name="connsiteY6" fmla="*/ 2465333 h 2465333"/>
                <a:gd name="connsiteX7" fmla="*/ 0 w 4497220"/>
                <a:gd name="connsiteY7" fmla="*/ 2054444 h 2465333"/>
                <a:gd name="connsiteX8" fmla="*/ 0 w 4497220"/>
                <a:gd name="connsiteY8" fmla="*/ 410889 h 246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97220" h="2465333">
                  <a:moveTo>
                    <a:pt x="0" y="410889"/>
                  </a:moveTo>
                  <a:cubicBezTo>
                    <a:pt x="0" y="183961"/>
                    <a:pt x="183961" y="0"/>
                    <a:pt x="410889" y="0"/>
                  </a:cubicBezTo>
                  <a:lnTo>
                    <a:pt x="4086331" y="0"/>
                  </a:lnTo>
                  <a:cubicBezTo>
                    <a:pt x="4313259" y="0"/>
                    <a:pt x="4497220" y="183961"/>
                    <a:pt x="4497220" y="410889"/>
                  </a:cubicBezTo>
                  <a:lnTo>
                    <a:pt x="4497220" y="2054444"/>
                  </a:lnTo>
                  <a:cubicBezTo>
                    <a:pt x="4497220" y="2281372"/>
                    <a:pt x="4313259" y="2465333"/>
                    <a:pt x="4086331" y="2465333"/>
                  </a:cubicBezTo>
                  <a:lnTo>
                    <a:pt x="410889" y="2465333"/>
                  </a:lnTo>
                  <a:cubicBezTo>
                    <a:pt x="183961" y="2465333"/>
                    <a:pt x="0" y="2281372"/>
                    <a:pt x="0" y="2054444"/>
                  </a:cubicBezTo>
                  <a:lnTo>
                    <a:pt x="0" y="41088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045" tIns="133045" rIns="133045" bIns="133045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>
                  <a:latin typeface="Calibri" pitchFamily="34" charset="0"/>
                </a:rPr>
                <a:t>это система научно обоснованных лечебно-профилактических мероприятий, выполняемая медицинским персоналом, направленная на оздоровление органов и тканей полости рта, а также на профилактику возникновения и прогрессирования стоматологических заболеваний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511707" y="2178670"/>
              <a:ext cx="3310767" cy="488255"/>
            </a:xfrm>
            <a:custGeom>
              <a:avLst/>
              <a:gdLst>
                <a:gd name="connsiteX0" fmla="*/ 0 w 3310767"/>
                <a:gd name="connsiteY0" fmla="*/ 81377 h 488255"/>
                <a:gd name="connsiteX1" fmla="*/ 81377 w 3310767"/>
                <a:gd name="connsiteY1" fmla="*/ 0 h 488255"/>
                <a:gd name="connsiteX2" fmla="*/ 3229390 w 3310767"/>
                <a:gd name="connsiteY2" fmla="*/ 0 h 488255"/>
                <a:gd name="connsiteX3" fmla="*/ 3310767 w 3310767"/>
                <a:gd name="connsiteY3" fmla="*/ 81377 h 488255"/>
                <a:gd name="connsiteX4" fmla="*/ 3310767 w 3310767"/>
                <a:gd name="connsiteY4" fmla="*/ 406878 h 488255"/>
                <a:gd name="connsiteX5" fmla="*/ 3229390 w 3310767"/>
                <a:gd name="connsiteY5" fmla="*/ 488255 h 488255"/>
                <a:gd name="connsiteX6" fmla="*/ 81377 w 3310767"/>
                <a:gd name="connsiteY6" fmla="*/ 488255 h 488255"/>
                <a:gd name="connsiteX7" fmla="*/ 0 w 3310767"/>
                <a:gd name="connsiteY7" fmla="*/ 406878 h 488255"/>
                <a:gd name="connsiteX8" fmla="*/ 0 w 3310767"/>
                <a:gd name="connsiteY8" fmla="*/ 81377 h 48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0767" h="488255">
                  <a:moveTo>
                    <a:pt x="0" y="81377"/>
                  </a:moveTo>
                  <a:cubicBezTo>
                    <a:pt x="0" y="36434"/>
                    <a:pt x="36434" y="0"/>
                    <a:pt x="81377" y="0"/>
                  </a:cubicBezTo>
                  <a:lnTo>
                    <a:pt x="3229390" y="0"/>
                  </a:lnTo>
                  <a:cubicBezTo>
                    <a:pt x="3274333" y="0"/>
                    <a:pt x="3310767" y="36434"/>
                    <a:pt x="3310767" y="81377"/>
                  </a:cubicBezTo>
                  <a:lnTo>
                    <a:pt x="3310767" y="406878"/>
                  </a:lnTo>
                  <a:cubicBezTo>
                    <a:pt x="3310767" y="451821"/>
                    <a:pt x="3274333" y="488255"/>
                    <a:pt x="3229390" y="488255"/>
                  </a:cubicBezTo>
                  <a:lnTo>
                    <a:pt x="81377" y="488255"/>
                  </a:lnTo>
                  <a:cubicBezTo>
                    <a:pt x="36434" y="488255"/>
                    <a:pt x="0" y="451821"/>
                    <a:pt x="0" y="406878"/>
                  </a:cubicBezTo>
                  <a:lnTo>
                    <a:pt x="0" y="8137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5275" tIns="69555" rIns="115275" bIns="6955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rPr>
                <a:t>Профессиональная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693694" y="2839694"/>
              <a:ext cx="2726112" cy="2502050"/>
            </a:xfrm>
            <a:custGeom>
              <a:avLst/>
              <a:gdLst>
                <a:gd name="connsiteX0" fmla="*/ 0 w 2726112"/>
                <a:gd name="connsiteY0" fmla="*/ 417008 h 2502050"/>
                <a:gd name="connsiteX1" fmla="*/ 417008 w 2726112"/>
                <a:gd name="connsiteY1" fmla="*/ 0 h 2502050"/>
                <a:gd name="connsiteX2" fmla="*/ 2309104 w 2726112"/>
                <a:gd name="connsiteY2" fmla="*/ 0 h 2502050"/>
                <a:gd name="connsiteX3" fmla="*/ 2726112 w 2726112"/>
                <a:gd name="connsiteY3" fmla="*/ 417008 h 2502050"/>
                <a:gd name="connsiteX4" fmla="*/ 2726112 w 2726112"/>
                <a:gd name="connsiteY4" fmla="*/ 2085042 h 2502050"/>
                <a:gd name="connsiteX5" fmla="*/ 2309104 w 2726112"/>
                <a:gd name="connsiteY5" fmla="*/ 2502050 h 2502050"/>
                <a:gd name="connsiteX6" fmla="*/ 417008 w 2726112"/>
                <a:gd name="connsiteY6" fmla="*/ 2502050 h 2502050"/>
                <a:gd name="connsiteX7" fmla="*/ 0 w 2726112"/>
                <a:gd name="connsiteY7" fmla="*/ 2085042 h 2502050"/>
                <a:gd name="connsiteX8" fmla="*/ 0 w 2726112"/>
                <a:gd name="connsiteY8" fmla="*/ 417008 h 250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6112" h="2502050">
                  <a:moveTo>
                    <a:pt x="0" y="417008"/>
                  </a:moveTo>
                  <a:cubicBezTo>
                    <a:pt x="0" y="186701"/>
                    <a:pt x="186701" y="0"/>
                    <a:pt x="417008" y="0"/>
                  </a:cubicBezTo>
                  <a:lnTo>
                    <a:pt x="2309104" y="0"/>
                  </a:lnTo>
                  <a:cubicBezTo>
                    <a:pt x="2539411" y="0"/>
                    <a:pt x="2726112" y="186701"/>
                    <a:pt x="2726112" y="417008"/>
                  </a:cubicBezTo>
                  <a:lnTo>
                    <a:pt x="2726112" y="2085042"/>
                  </a:lnTo>
                  <a:cubicBezTo>
                    <a:pt x="2726112" y="2315349"/>
                    <a:pt x="2539411" y="2502050"/>
                    <a:pt x="2309104" y="2502050"/>
                  </a:cubicBezTo>
                  <a:lnTo>
                    <a:pt x="417008" y="2502050"/>
                  </a:lnTo>
                  <a:cubicBezTo>
                    <a:pt x="186701" y="2502050"/>
                    <a:pt x="0" y="2315349"/>
                    <a:pt x="0" y="2085042"/>
                  </a:cubicBezTo>
                  <a:lnTo>
                    <a:pt x="0" y="41700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4838" tIns="134838" rIns="134838" bIns="134838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>
                  <a:latin typeface="Calibri" pitchFamily="34" charset="0"/>
                </a:rPr>
                <a:t>мероприятия, проводимые человеком самостоятельно, как правило в домашних условиях, которым может обучить медицинская сестра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796131" y="2172684"/>
              <a:ext cx="2556004" cy="488255"/>
            </a:xfrm>
            <a:custGeom>
              <a:avLst/>
              <a:gdLst>
                <a:gd name="connsiteX0" fmla="*/ 0 w 2556004"/>
                <a:gd name="connsiteY0" fmla="*/ 81377 h 488255"/>
                <a:gd name="connsiteX1" fmla="*/ 81377 w 2556004"/>
                <a:gd name="connsiteY1" fmla="*/ 0 h 488255"/>
                <a:gd name="connsiteX2" fmla="*/ 2474627 w 2556004"/>
                <a:gd name="connsiteY2" fmla="*/ 0 h 488255"/>
                <a:gd name="connsiteX3" fmla="*/ 2556004 w 2556004"/>
                <a:gd name="connsiteY3" fmla="*/ 81377 h 488255"/>
                <a:gd name="connsiteX4" fmla="*/ 2556004 w 2556004"/>
                <a:gd name="connsiteY4" fmla="*/ 406878 h 488255"/>
                <a:gd name="connsiteX5" fmla="*/ 2474627 w 2556004"/>
                <a:gd name="connsiteY5" fmla="*/ 488255 h 488255"/>
                <a:gd name="connsiteX6" fmla="*/ 81377 w 2556004"/>
                <a:gd name="connsiteY6" fmla="*/ 488255 h 488255"/>
                <a:gd name="connsiteX7" fmla="*/ 0 w 2556004"/>
                <a:gd name="connsiteY7" fmla="*/ 406878 h 488255"/>
                <a:gd name="connsiteX8" fmla="*/ 0 w 2556004"/>
                <a:gd name="connsiteY8" fmla="*/ 81377 h 48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6004" h="488255">
                  <a:moveTo>
                    <a:pt x="0" y="81377"/>
                  </a:moveTo>
                  <a:cubicBezTo>
                    <a:pt x="0" y="36434"/>
                    <a:pt x="36434" y="0"/>
                    <a:pt x="81377" y="0"/>
                  </a:cubicBezTo>
                  <a:lnTo>
                    <a:pt x="2474627" y="0"/>
                  </a:lnTo>
                  <a:cubicBezTo>
                    <a:pt x="2519570" y="0"/>
                    <a:pt x="2556004" y="36434"/>
                    <a:pt x="2556004" y="81377"/>
                  </a:cubicBezTo>
                  <a:lnTo>
                    <a:pt x="2556004" y="406878"/>
                  </a:lnTo>
                  <a:cubicBezTo>
                    <a:pt x="2556004" y="451821"/>
                    <a:pt x="2519570" y="488255"/>
                    <a:pt x="2474627" y="488255"/>
                  </a:cubicBezTo>
                  <a:lnTo>
                    <a:pt x="81377" y="488255"/>
                  </a:lnTo>
                  <a:cubicBezTo>
                    <a:pt x="36434" y="488255"/>
                    <a:pt x="0" y="451821"/>
                    <a:pt x="0" y="406878"/>
                  </a:cubicBezTo>
                  <a:lnTo>
                    <a:pt x="0" y="8137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5275" tIns="69555" rIns="115275" bIns="6955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rPr>
                <a:t>Индивидуальная</a:t>
              </a:r>
            </a:p>
          </p:txBody>
        </p:sp>
      </p:grpSp>
      <p:sp>
        <p:nvSpPr>
          <p:cNvPr id="5" name="Стрелка вниз 4"/>
          <p:cNvSpPr/>
          <p:nvPr/>
        </p:nvSpPr>
        <p:spPr>
          <a:xfrm rot="1234167">
            <a:off x="3763439" y="1599304"/>
            <a:ext cx="288000" cy="540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170234">
            <a:off x="5549694" y="1561825"/>
            <a:ext cx="288000" cy="540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2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0" y="674539"/>
            <a:ext cx="8100000" cy="930488"/>
          </a:xfrm>
        </p:spPr>
        <p:txBody>
          <a:bodyPr/>
          <a:lstStyle/>
          <a:p>
            <a:r>
              <a:rPr lang="ru-RU" dirty="0">
                <a:solidFill>
                  <a:srgbClr val="2F5597"/>
                </a:solidFill>
              </a:rPr>
              <a:t>Зубные отложения (наросты)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87570888"/>
              </p:ext>
            </p:extLst>
          </p:nvPr>
        </p:nvGraphicFramePr>
        <p:xfrm>
          <a:off x="522000" y="2060848"/>
          <a:ext cx="8100000" cy="4050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V="1">
            <a:off x="1944443" y="2875891"/>
            <a:ext cx="403414" cy="588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60580" y="3464872"/>
            <a:ext cx="387277" cy="508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359963" y="2504098"/>
            <a:ext cx="607134" cy="73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254368" y="4481167"/>
            <a:ext cx="893696" cy="197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72483" y="2573162"/>
            <a:ext cx="782095" cy="883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319921" y="2582632"/>
            <a:ext cx="693030" cy="353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272483" y="4673175"/>
            <a:ext cx="969131" cy="735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72482" y="4657794"/>
            <a:ext cx="969131" cy="348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авая фигурная скобка 2"/>
          <p:cNvSpPr/>
          <p:nvPr/>
        </p:nvSpPr>
        <p:spPr>
          <a:xfrm>
            <a:off x="7142925" y="2283107"/>
            <a:ext cx="376522" cy="1181765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16093" y="2786195"/>
            <a:ext cx="98039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>
                <a:latin typeface="Calibri" pitchFamily="34" charset="0"/>
              </a:rPr>
              <a:t>Биопленка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0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680" y="332656"/>
            <a:ext cx="7200897" cy="1303867"/>
          </a:xfrm>
        </p:spPr>
        <p:txBody>
          <a:bodyPr/>
          <a:lstStyle/>
          <a:p>
            <a:r>
              <a:rPr lang="ru-RU" dirty="0">
                <a:solidFill>
                  <a:srgbClr val="2F5597"/>
                </a:solidFill>
                <a:latin typeface="Calibri" pitchFamily="34" charset="0"/>
              </a:rPr>
              <a:t>Кутикула и пелликула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765354"/>
              </p:ext>
            </p:extLst>
          </p:nvPr>
        </p:nvGraphicFramePr>
        <p:xfrm>
          <a:off x="516128" y="2348880"/>
          <a:ext cx="8100000" cy="393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1598250"/>
            <a:ext cx="8098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Кутикула</a:t>
            </a:r>
            <a:r>
              <a:rPr lang="ru-RU" dirty="0">
                <a:latin typeface="Calibri" pitchFamily="34" charset="0"/>
              </a:rPr>
              <a:t> — это оболочка, которая покрывает, защищая, зуб в момент его прорезывания и исчезает  после прорезывания.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46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87" y="620688"/>
            <a:ext cx="8100000" cy="930488"/>
          </a:xfrm>
        </p:spPr>
        <p:txBody>
          <a:bodyPr/>
          <a:lstStyle/>
          <a:p>
            <a:r>
              <a:rPr lang="ru-RU" dirty="0">
                <a:solidFill>
                  <a:srgbClr val="2F5597"/>
                </a:solidFill>
                <a:latin typeface="Calibri" pitchFamily="34" charset="0"/>
              </a:rPr>
              <a:t>Функции пелликулы зуба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73451937"/>
              </p:ext>
            </p:extLst>
          </p:nvPr>
        </p:nvGraphicFramePr>
        <p:xfrm>
          <a:off x="1020288" y="1551176"/>
          <a:ext cx="7067798" cy="475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1242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0" y="620688"/>
            <a:ext cx="8100000" cy="6782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2F5597"/>
                </a:solidFill>
              </a:rPr>
              <a:t>Мягкий зубной налет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635393"/>
              </p:ext>
            </p:extLst>
          </p:nvPr>
        </p:nvGraphicFramePr>
        <p:xfrm>
          <a:off x="522000" y="1412776"/>
          <a:ext cx="8100000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8332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335" y="662981"/>
            <a:ext cx="8100000" cy="6513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2F5597"/>
                </a:solidFill>
                <a:latin typeface="Calibri" pitchFamily="34" charset="0"/>
              </a:rPr>
              <a:t>Зубной камень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967187"/>
              </p:ext>
            </p:extLst>
          </p:nvPr>
        </p:nvGraphicFramePr>
        <p:xfrm>
          <a:off x="438028" y="3250772"/>
          <a:ext cx="8058969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522000" y="3147233"/>
            <a:ext cx="8100000" cy="563535"/>
            <a:chOff x="0" y="2036257"/>
            <a:chExt cx="10800000" cy="7513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2036257"/>
              <a:ext cx="10800000" cy="7513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0" y="2036257"/>
              <a:ext cx="10800000" cy="751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51435" rIns="51435" bIns="51435" numCol="1" spcCol="1270" anchor="t" anchorCtr="0">
              <a:noAutofit/>
            </a:bodyPr>
            <a:lstStyle/>
            <a:p>
              <a:pPr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dirty="0"/>
                <a:t>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36300" y="3261533"/>
            <a:ext cx="8100000" cy="563535"/>
            <a:chOff x="0" y="3539019"/>
            <a:chExt cx="10800000" cy="75138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3539019"/>
              <a:ext cx="10800000" cy="7513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0" y="3539019"/>
              <a:ext cx="10800000" cy="751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51435" rIns="51435" bIns="51435" numCol="1" spcCol="1270" anchor="t" anchorCtr="0">
              <a:noAutofit/>
            </a:bodyPr>
            <a:lstStyle/>
            <a:p>
              <a:pPr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50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21492" y="1314363"/>
            <a:ext cx="8100000" cy="1200329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450"/>
              </a:spcAft>
            </a:pPr>
            <a:r>
              <a:rPr lang="ru-RU" dirty="0">
                <a:latin typeface="Calibri" pitchFamily="34" charset="0"/>
              </a:rPr>
              <a:t>Обычно локализуется на щечных поверхностях верхних моляров и на язычных поверхностях резцов нижней челюсти (там, где открываются протоки слюнных желез). Зубной камень плотный и твердый, чаще темно-коричневого цвета. Удаляется только с помощью проведения профессиональной гигиены. </a:t>
            </a:r>
          </a:p>
        </p:txBody>
      </p:sp>
      <p:pic>
        <p:nvPicPr>
          <p:cNvPr id="12" name="Рисунок 11" descr="http://vmede.org/sait/content/Stomatologiya_basican_2008/8_files/mb4_031.jpe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25453"/>
            <a:ext cx="1742561" cy="121333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93842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2"/>
  <p:tag name="ISPRING_CUSTOM_TIMING_US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3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3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3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3"/>
  <p:tag name="ISPRING_CUSTOM_TIMING_US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2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2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2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2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2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2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2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2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2"/>
  <p:tag name="ISPRING_CUSTOM_TIMING_USED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ppt5D7F.tmp</Template>
  <TotalTime>6416</TotalTime>
  <Words>1476</Words>
  <Application>Microsoft Office PowerPoint</Application>
  <PresentationFormat>Экран (4:3)</PresentationFormat>
  <Paragraphs>214</Paragraphs>
  <Slides>30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Wingdings</vt:lpstr>
      <vt:lpstr>Натуральные материалы</vt:lpstr>
      <vt:lpstr>Презентация PowerPoint</vt:lpstr>
      <vt:lpstr>Актуальность</vt:lpstr>
      <vt:lpstr>Актуальность</vt:lpstr>
      <vt:lpstr>Гигиена полости рта</vt:lpstr>
      <vt:lpstr>Зубные отложения (наросты) </vt:lpstr>
      <vt:lpstr>Кутикула и пелликула</vt:lpstr>
      <vt:lpstr>Функции пелликулы зуба</vt:lpstr>
      <vt:lpstr>Мягкий зубной налет</vt:lpstr>
      <vt:lpstr>Зубной камень</vt:lpstr>
      <vt:lpstr>Механизм формирования зубных отложений</vt:lpstr>
      <vt:lpstr>Участки образования зубных отложений</vt:lpstr>
      <vt:lpstr>Факторы, влияющие на скорость образования зубных отложений</vt:lpstr>
      <vt:lpstr>Факторы, влияющие на скорость образования зубных отложений</vt:lpstr>
      <vt:lpstr>Презентация PowerPoint</vt:lpstr>
      <vt:lpstr>Способы профессионального удаления зубных отложений</vt:lpstr>
      <vt:lpstr>Ультразвуковой скейлинг</vt:lpstr>
      <vt:lpstr>Преимущества  ультразвуковой чистки зубов</vt:lpstr>
      <vt:lpstr>Воздушно-абразивный метод </vt:lpstr>
      <vt:lpstr>Завершение манипуляции </vt:lpstr>
      <vt:lpstr>Презентация PowerPoint</vt:lpstr>
      <vt:lpstr>  Простые правила ухода за полостью рта</vt:lpstr>
      <vt:lpstr> Стандартная чистка зубов</vt:lpstr>
      <vt:lpstr>Презентация PowerPoint</vt:lpstr>
      <vt:lpstr>Презентация PowerPoint</vt:lpstr>
      <vt:lpstr>Флосс (зубная нить)  </vt:lpstr>
      <vt:lpstr>Презентация PowerPoint</vt:lpstr>
      <vt:lpstr>Презентация PowerPoint</vt:lpstr>
      <vt:lpstr>Ирригаторы (гидромассажеры) </vt:lpstr>
      <vt:lpstr>Заключение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способы  фиксации и   стабилизации съемных протезов»</dc:title>
  <dc:creator>Кира</dc:creator>
  <cp:lastModifiedBy>User</cp:lastModifiedBy>
  <cp:revision>108</cp:revision>
  <dcterms:created xsi:type="dcterms:W3CDTF">2018-10-07T06:13:24Z</dcterms:created>
  <dcterms:modified xsi:type="dcterms:W3CDTF">2024-04-23T11:52:01Z</dcterms:modified>
</cp:coreProperties>
</file>