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340768"/>
            <a:ext cx="6768752" cy="403244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Отчет о работе </a:t>
            </a:r>
            <a:br>
              <a:rPr lang="ru-RU" sz="4000" b="1" dirty="0" smtClean="0"/>
            </a:br>
            <a:r>
              <a:rPr lang="ru-RU" sz="4000" b="1" dirty="0" smtClean="0"/>
              <a:t>Самарской региональной общественной организации медицинских сестер </a:t>
            </a:r>
            <a:br>
              <a:rPr lang="ru-RU" sz="4000" b="1" dirty="0" smtClean="0"/>
            </a:br>
            <a:r>
              <a:rPr lang="ru-RU" sz="4000" b="1" dirty="0" smtClean="0"/>
              <a:t>за 2015 год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83023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908719"/>
            <a:ext cx="6965245" cy="2160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772815"/>
            <a:ext cx="5904656" cy="302433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Работа в заседании общественного совета при МЗ СО – 3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Участие в работе коллегии МЗ СО – 3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Участие в работе общероссийского общественного движения            «Народный фронт России» - 2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697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 2016 году запланировано: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988840"/>
            <a:ext cx="6052389" cy="331578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провести 27 мероприятий в рамках НПР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произвести замену удостоверений членов СРООМС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проработать вопрос о приобретении магнитных карточек для регистрации на мероприятиях (средства?)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710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2204864"/>
            <a:ext cx="6965245" cy="216024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9357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36711"/>
            <a:ext cx="6965245" cy="86409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Организационное развитие СРООМС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00808"/>
            <a:ext cx="6196405" cy="41078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 smtClean="0"/>
              <a:t>139 ЛПУ имеют в своём составе членов СРООМС, из них 106 государственных бюджетных учреждений</a:t>
            </a:r>
          </a:p>
          <a:p>
            <a:pPr marL="0" indent="0" algn="ctr">
              <a:buNone/>
            </a:pPr>
            <a:r>
              <a:rPr lang="ru-RU" sz="1800" dirty="0" smtClean="0"/>
              <a:t>на 01.01 2016 г. – 12129 чел.</a:t>
            </a:r>
          </a:p>
          <a:p>
            <a:pPr marL="0" indent="0" algn="ctr">
              <a:buNone/>
            </a:pPr>
            <a:r>
              <a:rPr lang="ru-RU" sz="1800" dirty="0" smtClean="0"/>
              <a:t>на 01.04.2016г. – 12435 чел.</a:t>
            </a:r>
          </a:p>
          <a:p>
            <a:pPr marL="0" indent="0" algn="ctr"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ü"/>
            </a:pPr>
            <a:r>
              <a:rPr lang="ru-RU" sz="1800" dirty="0" err="1" smtClean="0"/>
              <a:t>г.о</a:t>
            </a:r>
            <a:r>
              <a:rPr lang="ru-RU" sz="1800" dirty="0" smtClean="0"/>
              <a:t>. Самара - 5194 чел.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err="1" smtClean="0"/>
              <a:t>г.о</a:t>
            </a:r>
            <a:r>
              <a:rPr lang="ru-RU" sz="1800" dirty="0" smtClean="0"/>
              <a:t>. Тольятти – 2819 чел.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err="1" smtClean="0"/>
              <a:t>г.о</a:t>
            </a:r>
            <a:r>
              <a:rPr lang="ru-RU" sz="1800" dirty="0" smtClean="0"/>
              <a:t>. Сызрань - 1277 чел.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err="1" smtClean="0"/>
              <a:t>г.о</a:t>
            </a:r>
            <a:r>
              <a:rPr lang="ru-RU" sz="1800" dirty="0" smtClean="0"/>
              <a:t>. Новокуйбышевск – 635 чел.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города области – 6393 чел.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сельские районы – 1679 чел.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санатории – 132 чел.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5913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 2015 году проведено: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916833"/>
            <a:ext cx="6039773" cy="3600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4 заседания Правления СРООМС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16 мероприятий в системе НПР, проучено 4508 чел.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45 человек приняли участие в межрегиональных конференциях, в городах Москва, Санкт-Петербург, Иваново, Петрозаводск, Цивильск (Чувашия)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96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3"/>
            <a:ext cx="6965245" cy="504057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Награждено: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72817"/>
            <a:ext cx="6196405" cy="36724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/>
              <a:t>Почетной грамотой МЗ РФ – 40 человек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Почетным знаком                            «Отличник здравоохранения» – 3 чел.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Почетной грамотой губернатора Самарской области – 2 чел.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Почетной грамотой МЗ СО – 124 чел.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Почетной грамотой министерства социально-демографической и семейной политики – 2 чел.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56782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К 20-летию СРООМС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988840"/>
            <a:ext cx="5976664" cy="282191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/>
              <a:t>28 </a:t>
            </a:r>
            <a:r>
              <a:rPr lang="ru-RU" sz="2200" dirty="0"/>
              <a:t>учреждений здравоохранения </a:t>
            </a:r>
            <a:br>
              <a:rPr lang="ru-RU" sz="2200" dirty="0"/>
            </a:br>
            <a:r>
              <a:rPr lang="ru-RU" sz="2200" dirty="0"/>
              <a:t>награждены подпиской </a:t>
            </a:r>
            <a:r>
              <a:rPr lang="ru-RU" sz="2200" dirty="0" smtClean="0"/>
              <a:t>к </a:t>
            </a:r>
            <a:r>
              <a:rPr lang="ru-RU" sz="2200" dirty="0"/>
              <a:t>доступу и правом использования базы данных электронной системы </a:t>
            </a:r>
            <a:r>
              <a:rPr lang="ru-RU" sz="2200" dirty="0" smtClean="0"/>
              <a:t>«</a:t>
            </a:r>
            <a:r>
              <a:rPr lang="ru-RU" sz="2200" dirty="0"/>
              <a:t>Контроль в ЛПУ</a:t>
            </a:r>
            <a:r>
              <a:rPr lang="ru-RU" sz="2200" dirty="0" smtClean="0"/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/>
              <a:t>17 учреждений награждены подпиской журнала «</a:t>
            </a:r>
            <a:r>
              <a:rPr lang="ru-RU" sz="2200" dirty="0"/>
              <a:t>Главная медицинская сестра</a:t>
            </a:r>
            <a:r>
              <a:rPr lang="ru-RU" sz="2200" dirty="0" smtClean="0"/>
              <a:t>»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30799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 20-летию СРООМС </a:t>
            </a:r>
            <a:br>
              <a:rPr lang="ru-RU" sz="2800" dirty="0" smtClean="0"/>
            </a:br>
            <a:r>
              <a:rPr lang="ru-RU" sz="2800" dirty="0" smtClean="0"/>
              <a:t>28 учреждений здравоохранения </a:t>
            </a:r>
            <a:br>
              <a:rPr lang="ru-RU" sz="2800" dirty="0" smtClean="0"/>
            </a:br>
            <a:r>
              <a:rPr lang="ru-RU" sz="2800" dirty="0" smtClean="0"/>
              <a:t>награждены подпиской </a:t>
            </a:r>
            <a:br>
              <a:rPr lang="ru-RU" sz="2800" dirty="0" smtClean="0"/>
            </a:br>
            <a:r>
              <a:rPr lang="ru-RU" sz="2800" dirty="0" smtClean="0"/>
              <a:t>к доступу и правом использования базы данных электронной системы </a:t>
            </a:r>
            <a:br>
              <a:rPr lang="ru-RU" sz="2800" dirty="0" smtClean="0"/>
            </a:br>
            <a:r>
              <a:rPr lang="ru-RU" sz="2800" dirty="0" smtClean="0"/>
              <a:t>«Контроль в ЛПУ»</a:t>
            </a:r>
            <a:br>
              <a:rPr lang="ru-RU" sz="2800" dirty="0" smtClean="0"/>
            </a:br>
            <a:r>
              <a:rPr lang="ru-RU" sz="2800" dirty="0" smtClean="0"/>
              <a:t> и журнала </a:t>
            </a:r>
            <a:br>
              <a:rPr lang="ru-RU" sz="2800" dirty="0" smtClean="0"/>
            </a:br>
            <a:r>
              <a:rPr lang="ru-RU" sz="2800" dirty="0" smtClean="0"/>
              <a:t>«Главная медицинская сестра» - 17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507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 счет средств СРООМС закуплено: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5" y="2348880"/>
            <a:ext cx="5472609" cy="29523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960 журналов «В помощь практикующей медицинской сестры»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1280 журналов «Старшая медицинская сестра»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443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Поступило денежных средств: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2204864"/>
            <a:ext cx="5895757" cy="309634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членских взносов – 6 504 217 руб.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вступительных взносов – 299 322 руб.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целевые поступления – 105 000 руб.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аренда помещения – 186 216 руб.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процент за размещение денежных средств на депозите – 209 209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08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Расход средств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/>
              <a:t>служебные и деловые поездки – 930 743 руб.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расходы на проведение конференций – 735 768 руб. </a:t>
            </a:r>
          </a:p>
          <a:p>
            <a:pPr marL="0" indent="0">
              <a:buNone/>
            </a:pPr>
            <a:r>
              <a:rPr lang="ru-RU" sz="1800" dirty="0" smtClean="0"/>
              <a:t>возврат в ЛПУ 19% от суммы членских взносов на развитие сестринского дела -793 609 руб.  </a:t>
            </a:r>
          </a:p>
          <a:p>
            <a:pPr marL="0" indent="0">
              <a:buNone/>
            </a:pPr>
            <a:r>
              <a:rPr lang="ru-RU" sz="1800" dirty="0" smtClean="0"/>
              <a:t> 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</a:t>
            </a:r>
            <a:r>
              <a:rPr lang="ru-RU" sz="1800" b="1" dirty="0" smtClean="0"/>
              <a:t>При оформлении заявки, </a:t>
            </a:r>
          </a:p>
          <a:p>
            <a:pPr marL="0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      кроме расчетного счета,    указывать:   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Тип средств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КБК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ОКТМО</a:t>
            </a:r>
          </a:p>
        </p:txBody>
      </p:sp>
    </p:spTree>
    <p:extLst>
      <p:ext uri="{BB962C8B-B14F-4D97-AF65-F5344CB8AC3E}">
        <p14:creationId xmlns:p14="http://schemas.microsoft.com/office/powerpoint/2010/main" val="46431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Другая 4">
      <a:dk1>
        <a:srgbClr val="000000"/>
      </a:dk1>
      <a:lt1>
        <a:srgbClr val="FFFFFF"/>
      </a:lt1>
      <a:dk2>
        <a:srgbClr val="7030A0"/>
      </a:dk2>
      <a:lt2>
        <a:srgbClr val="DC9E1F"/>
      </a:lt2>
      <a:accent1>
        <a:srgbClr val="7E97AD"/>
      </a:accent1>
      <a:accent2>
        <a:srgbClr val="C00000"/>
      </a:accent2>
      <a:accent3>
        <a:srgbClr val="7A6A60"/>
      </a:accent3>
      <a:accent4>
        <a:srgbClr val="B4936D"/>
      </a:accent4>
      <a:accent5>
        <a:srgbClr val="67787B"/>
      </a:accent5>
      <a:accent6>
        <a:srgbClr val="C00000"/>
      </a:accent6>
      <a:hlink>
        <a:srgbClr val="646464"/>
      </a:hlink>
      <a:folHlink>
        <a:srgbClr val="969696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76</TotalTime>
  <Words>365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Отчет о работе  Самарской региональной общественной организации медицинских сестер  за 2015 год</vt:lpstr>
      <vt:lpstr>Организационное развитие СРООМС</vt:lpstr>
      <vt:lpstr>В 2015 году проведено:</vt:lpstr>
      <vt:lpstr>Награждено: </vt:lpstr>
      <vt:lpstr>К 20-летию СРООМС</vt:lpstr>
      <vt:lpstr>К 20-летию СРООМС  28 учреждений здравоохранения  награждены подпиской  к доступу и правом использования базы данных электронной системы  «Контроль в ЛПУ»  и журнала  «Главная медицинская сестра» - 17</vt:lpstr>
      <vt:lpstr>За счет средств СРООМС закуплено:</vt:lpstr>
      <vt:lpstr>Поступило денежных средств:</vt:lpstr>
      <vt:lpstr>Расход средств</vt:lpstr>
      <vt:lpstr>Презентация PowerPoint</vt:lpstr>
      <vt:lpstr>В 2016 году запланировано: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 Самарской региональной общественной организации медицинских сестер  за 2015 год</dc:title>
  <dc:creator>СРООМС</dc:creator>
  <cp:lastModifiedBy>Arina</cp:lastModifiedBy>
  <cp:revision>9</cp:revision>
  <cp:lastPrinted>2016-04-19T11:32:23Z</cp:lastPrinted>
  <dcterms:created xsi:type="dcterms:W3CDTF">2016-04-19T09:44:25Z</dcterms:created>
  <dcterms:modified xsi:type="dcterms:W3CDTF">2017-06-09T12:35:21Z</dcterms:modified>
</cp:coreProperties>
</file>